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2"/>
    <p:sldId id="258" r:id="rId3"/>
    <p:sldId id="260" r:id="rId4"/>
    <p:sldId id="261" r:id="rId5"/>
    <p:sldId id="262" r:id="rId6"/>
    <p:sldId id="272" r:id="rId7"/>
    <p:sldId id="263" r:id="rId8"/>
    <p:sldId id="264" r:id="rId9"/>
    <p:sldId id="265" r:id="rId10"/>
    <p:sldId id="266" r:id="rId11"/>
    <p:sldId id="267" r:id="rId12"/>
    <p:sldId id="268" r:id="rId13"/>
    <p:sldId id="289" r:id="rId14"/>
    <p:sldId id="269" r:id="rId15"/>
    <p:sldId id="270" r:id="rId16"/>
    <p:sldId id="271" r:id="rId17"/>
  </p:sldIdLst>
  <p:sldSz cx="10080625" cy="7559675"/>
  <p:notesSz cx="7559675" cy="10691813"/>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7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3900" b="0" strike="noStrike" spc="-1">
                <a:solidFill>
                  <a:srgbClr val="000000"/>
                </a:solidFill>
                <a:latin typeface="Trebuchet MS" panose="020B0603020202020204"/>
              </a:rPr>
              <a:t>Click to move the slide</a:t>
            </a:r>
          </a:p>
        </p:txBody>
      </p:sp>
      <p:sp>
        <p:nvSpPr>
          <p:cNvPr id="5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panose="020B0604020202020204"/>
              </a:rPr>
              <a:t>Click to edit the notes format</a:t>
            </a:r>
          </a:p>
        </p:txBody>
      </p:sp>
      <p:sp>
        <p:nvSpPr>
          <p:cNvPr id="5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panose="02020603050405020304"/>
              </a:rPr>
              <a:t>&lt;header&gt;</a:t>
            </a:r>
          </a:p>
        </p:txBody>
      </p:sp>
      <p:sp>
        <p:nvSpPr>
          <p:cNvPr id="55" name="PlaceHolder 4"/>
          <p:cNvSpPr>
            <a:spLocks noGrp="1"/>
          </p:cNvSpPr>
          <p:nvPr>
            <p:ph type="dt" idx="4"/>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panose="02020603050405020304"/>
              </a:defRPr>
            </a:lvl1pPr>
          </a:lstStyle>
          <a:p>
            <a:pPr algn="r">
              <a:buNone/>
            </a:pPr>
            <a:r>
              <a:rPr lang="en-IN" sz="1400" b="0" strike="noStrike" spc="-1">
                <a:latin typeface="Times New Roman" panose="02020603050405020304"/>
              </a:rPr>
              <a:t>&lt;date/time&gt;</a:t>
            </a:r>
          </a:p>
        </p:txBody>
      </p:sp>
      <p:sp>
        <p:nvSpPr>
          <p:cNvPr id="56" name="PlaceHolder 5"/>
          <p:cNvSpPr>
            <a:spLocks noGrp="1"/>
          </p:cNvSpPr>
          <p:nvPr>
            <p:ph type="ftr" idx="5"/>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panose="02020603050405020304"/>
              </a:defRPr>
            </a:lvl1pPr>
          </a:lstStyle>
          <a:p>
            <a:r>
              <a:rPr lang="en-IN" sz="1400" b="0" strike="noStrike" spc="-1">
                <a:latin typeface="Times New Roman" panose="02020603050405020304"/>
              </a:rPr>
              <a:t>&lt;footer&gt;</a:t>
            </a:r>
          </a:p>
        </p:txBody>
      </p:sp>
      <p:sp>
        <p:nvSpPr>
          <p:cNvPr id="57" name="PlaceHolder 6"/>
          <p:cNvSpPr>
            <a:spLocks noGrp="1"/>
          </p:cNvSpPr>
          <p:nvPr>
            <p:ph type="sldNum" idx="6"/>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panose="02020603050405020304"/>
              </a:defRPr>
            </a:lvl1pPr>
          </a:lstStyle>
          <a:p>
            <a:pPr algn="r">
              <a:buNone/>
            </a:pPr>
            <a:fld id="{4A1805A1-0B35-4211-9271-B9E1F8A56D1E}" type="slidenum">
              <a:rPr lang="en-IN" sz="1400" b="0" strike="noStrike" spc="-1">
                <a:latin typeface="Times New Roman" panose="02020603050405020304"/>
              </a:rPr>
              <a:t>‹#›</a:t>
            </a:fld>
            <a:endParaRPr lang="en-IN"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sldNum" idx="8"/>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02288E9D-0A75-4122-ACFF-9F962487A4E5}" type="slidenum">
              <a:rPr lang="en-IN" sz="1400" b="0" strike="noStrike" spc="-1">
                <a:solidFill>
                  <a:srgbClr val="000000"/>
                </a:solidFill>
                <a:latin typeface="Times New Roman" panose="02020603050405020304"/>
                <a:ea typeface="+mn-ea"/>
              </a:rPr>
              <a:t>1</a:t>
            </a:fld>
            <a:endParaRPr lang="en-IN" sz="1400" b="0" strike="noStrike" spc="-1">
              <a:latin typeface="Times New Roman" panose="02020603050405020304"/>
            </a:endParaRPr>
          </a:p>
        </p:txBody>
      </p:sp>
      <p:sp>
        <p:nvSpPr>
          <p:cNvPr id="100" name="PlaceHolder 2"/>
          <p:cNvSpPr>
            <a:spLocks noGrp="1" noRot="1" noChangeAspect="1"/>
          </p:cNvSpPr>
          <p:nvPr>
            <p:ph type="sldImg"/>
          </p:nvPr>
        </p:nvSpPr>
        <p:spPr>
          <a:xfrm>
            <a:off x="1106488" y="812800"/>
            <a:ext cx="5346700" cy="4008438"/>
          </a:xfrm>
          <a:prstGeom prst="rect">
            <a:avLst/>
          </a:prstGeom>
          <a:ln w="0">
            <a:noFill/>
          </a:ln>
        </p:spPr>
      </p:sp>
      <p:sp>
        <p:nvSpPr>
          <p:cNvPr id="101"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sldNum" idx="17"/>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F31F2B43-05BC-4647-BC04-95F182B9AC2C}" type="slidenum">
              <a:rPr lang="en-IN" sz="1400" b="0" strike="noStrike" spc="-1">
                <a:solidFill>
                  <a:srgbClr val="000000"/>
                </a:solidFill>
                <a:latin typeface="Times New Roman" panose="02020603050405020304"/>
                <a:ea typeface="+mn-ea"/>
              </a:rPr>
              <a:t>10</a:t>
            </a:fld>
            <a:endParaRPr lang="en-IN" sz="1400" b="0" strike="noStrike" spc="-1">
              <a:latin typeface="Times New Roman" panose="02020603050405020304"/>
            </a:endParaRPr>
          </a:p>
        </p:txBody>
      </p:sp>
      <p:sp>
        <p:nvSpPr>
          <p:cNvPr id="127" name="PlaceHolder 2"/>
          <p:cNvSpPr>
            <a:spLocks noGrp="1" noRot="1" noChangeAspect="1"/>
          </p:cNvSpPr>
          <p:nvPr>
            <p:ph type="sldImg"/>
          </p:nvPr>
        </p:nvSpPr>
        <p:spPr>
          <a:xfrm>
            <a:off x="1106640" y="812880"/>
            <a:ext cx="5346360" cy="4008240"/>
          </a:xfrm>
          <a:prstGeom prst="rect">
            <a:avLst/>
          </a:prstGeom>
          <a:ln w="0">
            <a:noFill/>
          </a:ln>
        </p:spPr>
      </p:sp>
      <p:sp>
        <p:nvSpPr>
          <p:cNvPr id="128"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sldNum" idx="18"/>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481B52E4-9134-429D-AAC9-53E139C00233}" type="slidenum">
              <a:rPr lang="en-IN" sz="1400" b="0" strike="noStrike" spc="-1">
                <a:solidFill>
                  <a:srgbClr val="000000"/>
                </a:solidFill>
                <a:latin typeface="Times New Roman" panose="02020603050405020304"/>
                <a:ea typeface="+mn-ea"/>
              </a:rPr>
              <a:t>11</a:t>
            </a:fld>
            <a:endParaRPr lang="en-IN" sz="1400" b="0" strike="noStrike" spc="-1">
              <a:latin typeface="Times New Roman" panose="02020603050405020304"/>
            </a:endParaRPr>
          </a:p>
        </p:txBody>
      </p:sp>
      <p:sp>
        <p:nvSpPr>
          <p:cNvPr id="130" name="PlaceHolder 2"/>
          <p:cNvSpPr>
            <a:spLocks noGrp="1" noRot="1" noChangeAspect="1"/>
          </p:cNvSpPr>
          <p:nvPr>
            <p:ph type="sldImg"/>
          </p:nvPr>
        </p:nvSpPr>
        <p:spPr>
          <a:xfrm>
            <a:off x="1106488" y="812800"/>
            <a:ext cx="5346700" cy="4008438"/>
          </a:xfrm>
          <a:prstGeom prst="rect">
            <a:avLst/>
          </a:prstGeom>
          <a:ln w="0">
            <a:noFill/>
          </a:ln>
        </p:spPr>
      </p:sp>
      <p:sp>
        <p:nvSpPr>
          <p:cNvPr id="131"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sldNum" idx="19"/>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7A90063D-90BF-4C56-847D-189DC97FE565}" type="slidenum">
              <a:rPr lang="en-IN" sz="1400" b="0" strike="noStrike" spc="-1">
                <a:solidFill>
                  <a:srgbClr val="000000"/>
                </a:solidFill>
                <a:latin typeface="Times New Roman" panose="02020603050405020304"/>
                <a:ea typeface="+mn-ea"/>
              </a:rPr>
              <a:t>12</a:t>
            </a:fld>
            <a:endParaRPr lang="en-IN" sz="1400" b="0" strike="noStrike" spc="-1">
              <a:latin typeface="Times New Roman" panose="02020603050405020304"/>
            </a:endParaRPr>
          </a:p>
        </p:txBody>
      </p:sp>
      <p:sp>
        <p:nvSpPr>
          <p:cNvPr id="133" name="PlaceHolder 2"/>
          <p:cNvSpPr>
            <a:spLocks noGrp="1" noRot="1" noChangeAspect="1"/>
          </p:cNvSpPr>
          <p:nvPr>
            <p:ph type="sldImg"/>
          </p:nvPr>
        </p:nvSpPr>
        <p:spPr>
          <a:xfrm>
            <a:off x="1106488" y="812800"/>
            <a:ext cx="5346700" cy="4008438"/>
          </a:xfrm>
          <a:prstGeom prst="rect">
            <a:avLst/>
          </a:prstGeom>
          <a:ln w="0">
            <a:noFill/>
          </a:ln>
        </p:spPr>
      </p:sp>
      <p:sp>
        <p:nvSpPr>
          <p:cNvPr id="134"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sldNum" idx="19"/>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7A90063D-90BF-4C56-847D-189DC97FE565}" type="slidenum">
              <a:rPr lang="en-IN" sz="1400" b="0" strike="noStrike" spc="-1">
                <a:solidFill>
                  <a:srgbClr val="000000"/>
                </a:solidFill>
                <a:latin typeface="Times New Roman" panose="02020603050405020304"/>
                <a:ea typeface="+mn-ea"/>
              </a:rPr>
              <a:t>13</a:t>
            </a:fld>
            <a:endParaRPr lang="en-IN" sz="1400" b="0" strike="noStrike" spc="-1">
              <a:latin typeface="Times New Roman" panose="02020603050405020304"/>
            </a:endParaRPr>
          </a:p>
        </p:txBody>
      </p:sp>
      <p:sp>
        <p:nvSpPr>
          <p:cNvPr id="133" name="PlaceHolder 2"/>
          <p:cNvSpPr>
            <a:spLocks noGrp="1" noRot="1" noChangeAspect="1"/>
          </p:cNvSpPr>
          <p:nvPr>
            <p:ph type="sldImg"/>
          </p:nvPr>
        </p:nvSpPr>
        <p:spPr>
          <a:xfrm>
            <a:off x="1106488" y="812800"/>
            <a:ext cx="5346700" cy="4008438"/>
          </a:xfrm>
          <a:prstGeom prst="rect">
            <a:avLst/>
          </a:prstGeom>
          <a:ln w="0">
            <a:noFill/>
          </a:ln>
        </p:spPr>
      </p:sp>
      <p:sp>
        <p:nvSpPr>
          <p:cNvPr id="134"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extLst>
      <p:ext uri="{BB962C8B-B14F-4D97-AF65-F5344CB8AC3E}">
        <p14:creationId xmlns:p14="http://schemas.microsoft.com/office/powerpoint/2010/main" val="193402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sldNum" idx="20"/>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F63656CC-7B0D-44DF-83C6-B1204613C8C2}" type="slidenum">
              <a:rPr lang="en-IN" sz="1400" b="0" strike="noStrike" spc="-1">
                <a:solidFill>
                  <a:srgbClr val="000000"/>
                </a:solidFill>
                <a:latin typeface="Times New Roman" panose="02020603050405020304"/>
                <a:ea typeface="+mn-ea"/>
              </a:rPr>
              <a:t>14</a:t>
            </a:fld>
            <a:endParaRPr lang="en-IN" sz="1400" b="0" strike="noStrike" spc="-1">
              <a:latin typeface="Times New Roman" panose="02020603050405020304"/>
            </a:endParaRPr>
          </a:p>
        </p:txBody>
      </p:sp>
      <p:sp>
        <p:nvSpPr>
          <p:cNvPr id="136" name="PlaceHolder 2"/>
          <p:cNvSpPr>
            <a:spLocks noGrp="1" noRot="1" noChangeAspect="1"/>
          </p:cNvSpPr>
          <p:nvPr>
            <p:ph type="sldImg"/>
          </p:nvPr>
        </p:nvSpPr>
        <p:spPr>
          <a:xfrm>
            <a:off x="1106488" y="812800"/>
            <a:ext cx="5346700" cy="4008438"/>
          </a:xfrm>
          <a:prstGeom prst="rect">
            <a:avLst/>
          </a:prstGeom>
          <a:ln w="0">
            <a:noFill/>
          </a:ln>
        </p:spPr>
      </p:sp>
      <p:sp>
        <p:nvSpPr>
          <p:cNvPr id="137"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sldNum" idx="21"/>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CC6C1E84-B264-4DD1-A070-1C1E02616EEC}" type="slidenum">
              <a:rPr lang="en-IN" sz="1400" b="0" strike="noStrike" spc="-1">
                <a:solidFill>
                  <a:srgbClr val="000000"/>
                </a:solidFill>
                <a:latin typeface="Times New Roman" panose="02020603050405020304"/>
                <a:ea typeface="+mn-ea"/>
              </a:rPr>
              <a:t>15</a:t>
            </a:fld>
            <a:endParaRPr lang="en-IN" sz="1400" b="0" strike="noStrike" spc="-1">
              <a:latin typeface="Times New Roman" panose="02020603050405020304"/>
            </a:endParaRPr>
          </a:p>
        </p:txBody>
      </p:sp>
      <p:sp>
        <p:nvSpPr>
          <p:cNvPr id="139" name="PlaceHolder 2"/>
          <p:cNvSpPr>
            <a:spLocks noGrp="1" noRot="1" noChangeAspect="1"/>
          </p:cNvSpPr>
          <p:nvPr>
            <p:ph type="sldImg"/>
          </p:nvPr>
        </p:nvSpPr>
        <p:spPr>
          <a:xfrm>
            <a:off x="1106640" y="812880"/>
            <a:ext cx="5346360" cy="4008240"/>
          </a:xfrm>
          <a:prstGeom prst="rect">
            <a:avLst/>
          </a:prstGeom>
          <a:ln w="0">
            <a:noFill/>
          </a:ln>
        </p:spPr>
      </p:sp>
      <p:sp>
        <p:nvSpPr>
          <p:cNvPr id="140"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sldNum" idx="22"/>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CDF02788-54B0-4F21-BFC8-F458F700F8B5}" type="slidenum">
              <a:rPr lang="en-IN" sz="1400" b="0" strike="noStrike" spc="-1">
                <a:solidFill>
                  <a:srgbClr val="000000"/>
                </a:solidFill>
                <a:latin typeface="Times New Roman" panose="02020603050405020304"/>
                <a:ea typeface="+mn-ea"/>
              </a:rPr>
              <a:t>16</a:t>
            </a:fld>
            <a:endParaRPr lang="en-IN" sz="1400" b="0" strike="noStrike" spc="-1">
              <a:latin typeface="Times New Roman" panose="02020603050405020304"/>
            </a:endParaRPr>
          </a:p>
        </p:txBody>
      </p:sp>
      <p:sp>
        <p:nvSpPr>
          <p:cNvPr id="142" name="PlaceHolder 2"/>
          <p:cNvSpPr>
            <a:spLocks noGrp="1" noRot="1" noChangeAspect="1"/>
          </p:cNvSpPr>
          <p:nvPr>
            <p:ph type="sldImg"/>
          </p:nvPr>
        </p:nvSpPr>
        <p:spPr>
          <a:xfrm>
            <a:off x="1106640" y="812880"/>
            <a:ext cx="5346360" cy="4008240"/>
          </a:xfrm>
          <a:prstGeom prst="rect">
            <a:avLst/>
          </a:prstGeom>
          <a:ln w="0">
            <a:noFill/>
          </a:ln>
        </p:spPr>
      </p:sp>
      <p:sp>
        <p:nvSpPr>
          <p:cNvPr id="143"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sldNum" idx="9"/>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8F76C7BA-2E8A-4D51-9BB7-340015ADC48F}" type="slidenum">
              <a:rPr lang="en-IN" sz="1400" b="0" strike="noStrike" spc="-1">
                <a:solidFill>
                  <a:srgbClr val="000000"/>
                </a:solidFill>
                <a:latin typeface="Times New Roman" panose="02020603050405020304"/>
                <a:ea typeface="+mn-ea"/>
              </a:rPr>
              <a:t>2</a:t>
            </a:fld>
            <a:endParaRPr lang="en-IN" sz="1400" b="0" strike="noStrike" spc="-1">
              <a:latin typeface="Times New Roman" panose="02020603050405020304"/>
            </a:endParaRPr>
          </a:p>
        </p:txBody>
      </p:sp>
      <p:sp>
        <p:nvSpPr>
          <p:cNvPr id="103" name="PlaceHolder 2"/>
          <p:cNvSpPr>
            <a:spLocks noGrp="1" noRot="1" noChangeAspect="1"/>
          </p:cNvSpPr>
          <p:nvPr>
            <p:ph type="sldImg"/>
          </p:nvPr>
        </p:nvSpPr>
        <p:spPr>
          <a:xfrm>
            <a:off x="1106488" y="812800"/>
            <a:ext cx="5346700" cy="4008438"/>
          </a:xfrm>
          <a:prstGeom prst="rect">
            <a:avLst/>
          </a:prstGeom>
          <a:ln w="0">
            <a:noFill/>
          </a:ln>
        </p:spPr>
      </p:sp>
      <p:sp>
        <p:nvSpPr>
          <p:cNvPr id="104"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sldNum" idx="11"/>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A2D2730C-7676-433F-95B5-11607F37AB17}" type="slidenum">
              <a:rPr lang="en-IN" sz="1400" b="0" strike="noStrike" spc="-1">
                <a:solidFill>
                  <a:srgbClr val="000000"/>
                </a:solidFill>
                <a:latin typeface="Times New Roman" panose="02020603050405020304"/>
                <a:ea typeface="+mn-ea"/>
              </a:rPr>
              <a:t>3</a:t>
            </a:fld>
            <a:endParaRPr lang="en-IN" sz="1400" b="0" strike="noStrike" spc="-1">
              <a:latin typeface="Times New Roman" panose="02020603050405020304"/>
            </a:endParaRPr>
          </a:p>
        </p:txBody>
      </p:sp>
      <p:sp>
        <p:nvSpPr>
          <p:cNvPr id="109" name="PlaceHolder 2"/>
          <p:cNvSpPr>
            <a:spLocks noGrp="1" noRot="1" noChangeAspect="1"/>
          </p:cNvSpPr>
          <p:nvPr>
            <p:ph type="sldImg"/>
          </p:nvPr>
        </p:nvSpPr>
        <p:spPr>
          <a:xfrm>
            <a:off x="1106640" y="812880"/>
            <a:ext cx="5346360" cy="4008240"/>
          </a:xfrm>
          <a:prstGeom prst="rect">
            <a:avLst/>
          </a:prstGeom>
          <a:ln w="0">
            <a:noFill/>
          </a:ln>
        </p:spPr>
      </p:sp>
      <p:sp>
        <p:nvSpPr>
          <p:cNvPr id="110"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sldNum" idx="12"/>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D740DD98-9E49-4E5E-8CCE-7B5081824B0E}" type="slidenum">
              <a:rPr lang="en-IN" sz="1400" b="0" strike="noStrike" spc="-1">
                <a:solidFill>
                  <a:srgbClr val="000000"/>
                </a:solidFill>
                <a:latin typeface="Times New Roman" panose="02020603050405020304"/>
                <a:ea typeface="+mn-ea"/>
              </a:rPr>
              <a:t>4</a:t>
            </a:fld>
            <a:endParaRPr lang="en-IN" sz="1400" b="0" strike="noStrike" spc="-1">
              <a:latin typeface="Times New Roman" panose="02020603050405020304"/>
            </a:endParaRPr>
          </a:p>
        </p:txBody>
      </p:sp>
      <p:sp>
        <p:nvSpPr>
          <p:cNvPr id="112" name="PlaceHolder 2"/>
          <p:cNvSpPr>
            <a:spLocks noGrp="1" noRot="1" noChangeAspect="1"/>
          </p:cNvSpPr>
          <p:nvPr>
            <p:ph type="sldImg"/>
          </p:nvPr>
        </p:nvSpPr>
        <p:spPr>
          <a:xfrm>
            <a:off x="1106488" y="812800"/>
            <a:ext cx="5346700" cy="4008438"/>
          </a:xfrm>
          <a:prstGeom prst="rect">
            <a:avLst/>
          </a:prstGeom>
          <a:ln w="0">
            <a:noFill/>
          </a:ln>
        </p:spPr>
      </p:sp>
      <p:sp>
        <p:nvSpPr>
          <p:cNvPr id="113"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sldNum" idx="13"/>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D4DB65D2-AD7D-43F9-8E30-A568D627BE49}" type="slidenum">
              <a:rPr lang="en-IN" sz="1400" b="0" strike="noStrike" spc="-1">
                <a:solidFill>
                  <a:srgbClr val="000000"/>
                </a:solidFill>
                <a:latin typeface="Times New Roman" panose="02020603050405020304"/>
                <a:ea typeface="+mn-ea"/>
              </a:rPr>
              <a:t>5</a:t>
            </a:fld>
            <a:endParaRPr lang="en-IN" sz="1400" b="0" strike="noStrike" spc="-1">
              <a:latin typeface="Times New Roman" panose="02020603050405020304"/>
            </a:endParaRPr>
          </a:p>
        </p:txBody>
      </p:sp>
      <p:sp>
        <p:nvSpPr>
          <p:cNvPr id="115" name="PlaceHolder 2"/>
          <p:cNvSpPr>
            <a:spLocks noGrp="1" noRot="1" noChangeAspect="1"/>
          </p:cNvSpPr>
          <p:nvPr>
            <p:ph type="sldImg"/>
          </p:nvPr>
        </p:nvSpPr>
        <p:spPr>
          <a:xfrm>
            <a:off x="1106640" y="812880"/>
            <a:ext cx="5346360" cy="4008240"/>
          </a:xfrm>
          <a:prstGeom prst="rect">
            <a:avLst/>
          </a:prstGeom>
          <a:ln w="0">
            <a:noFill/>
          </a:ln>
        </p:spPr>
      </p:sp>
      <p:sp>
        <p:nvSpPr>
          <p:cNvPr id="116"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sldNum" idx="14"/>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298B23FD-E423-4A2A-B3C4-C9F8685E1B15}" type="slidenum">
              <a:rPr lang="en-IN" sz="1400" b="0" strike="noStrike" spc="-1">
                <a:solidFill>
                  <a:srgbClr val="000000"/>
                </a:solidFill>
                <a:latin typeface="Times New Roman" panose="02020603050405020304"/>
                <a:ea typeface="+mn-ea"/>
              </a:rPr>
              <a:t>6</a:t>
            </a:fld>
            <a:endParaRPr lang="en-IN" sz="1400" b="0" strike="noStrike" spc="-1">
              <a:latin typeface="Times New Roman" panose="02020603050405020304"/>
            </a:endParaRPr>
          </a:p>
        </p:txBody>
      </p:sp>
      <p:sp>
        <p:nvSpPr>
          <p:cNvPr id="118" name="PlaceHolder 2"/>
          <p:cNvSpPr>
            <a:spLocks noGrp="1" noRot="1" noChangeAspect="1"/>
          </p:cNvSpPr>
          <p:nvPr>
            <p:ph type="sldImg"/>
          </p:nvPr>
        </p:nvSpPr>
        <p:spPr>
          <a:xfrm>
            <a:off x="1106488" y="812800"/>
            <a:ext cx="5346700" cy="4008438"/>
          </a:xfrm>
          <a:prstGeom prst="rect">
            <a:avLst/>
          </a:prstGeom>
          <a:ln w="0">
            <a:noFill/>
          </a:ln>
        </p:spPr>
      </p:sp>
      <p:sp>
        <p:nvSpPr>
          <p:cNvPr id="119"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sldNum" idx="14"/>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298B23FD-E423-4A2A-B3C4-C9F8685E1B15}" type="slidenum">
              <a:rPr lang="en-IN" sz="1400" b="0" strike="noStrike" spc="-1">
                <a:solidFill>
                  <a:srgbClr val="000000"/>
                </a:solidFill>
                <a:latin typeface="Times New Roman" panose="02020603050405020304"/>
                <a:ea typeface="+mn-ea"/>
              </a:rPr>
              <a:t>7</a:t>
            </a:fld>
            <a:endParaRPr lang="en-IN" sz="1400" b="0" strike="noStrike" spc="-1">
              <a:latin typeface="Times New Roman" panose="02020603050405020304"/>
            </a:endParaRPr>
          </a:p>
        </p:txBody>
      </p:sp>
      <p:sp>
        <p:nvSpPr>
          <p:cNvPr id="118" name="PlaceHolder 2"/>
          <p:cNvSpPr>
            <a:spLocks noGrp="1" noRot="1" noChangeAspect="1"/>
          </p:cNvSpPr>
          <p:nvPr>
            <p:ph type="sldImg"/>
          </p:nvPr>
        </p:nvSpPr>
        <p:spPr>
          <a:xfrm>
            <a:off x="1106488" y="812800"/>
            <a:ext cx="5346700" cy="4008438"/>
          </a:xfrm>
          <a:prstGeom prst="rect">
            <a:avLst/>
          </a:prstGeom>
          <a:ln w="0">
            <a:noFill/>
          </a:ln>
        </p:spPr>
      </p:sp>
      <p:sp>
        <p:nvSpPr>
          <p:cNvPr id="119"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sldNum" idx="15"/>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7C9472C7-862A-49A4-A3B1-822A2CAA94C5}" type="slidenum">
              <a:rPr lang="en-IN" sz="1400" b="0" strike="noStrike" spc="-1">
                <a:solidFill>
                  <a:srgbClr val="000000"/>
                </a:solidFill>
                <a:latin typeface="Times New Roman" panose="02020603050405020304"/>
                <a:ea typeface="+mn-ea"/>
              </a:rPr>
              <a:t>8</a:t>
            </a:fld>
            <a:endParaRPr lang="en-IN" sz="1400" b="0" strike="noStrike" spc="-1">
              <a:latin typeface="Times New Roman" panose="02020603050405020304"/>
            </a:endParaRPr>
          </a:p>
        </p:txBody>
      </p:sp>
      <p:sp>
        <p:nvSpPr>
          <p:cNvPr id="121" name="PlaceHolder 2"/>
          <p:cNvSpPr>
            <a:spLocks noGrp="1" noRot="1" noChangeAspect="1"/>
          </p:cNvSpPr>
          <p:nvPr>
            <p:ph type="sldImg"/>
          </p:nvPr>
        </p:nvSpPr>
        <p:spPr>
          <a:xfrm>
            <a:off x="1106488" y="812800"/>
            <a:ext cx="5346700" cy="4008438"/>
          </a:xfrm>
          <a:prstGeom prst="rect">
            <a:avLst/>
          </a:prstGeom>
          <a:ln w="0">
            <a:noFill/>
          </a:ln>
        </p:spPr>
      </p:sp>
      <p:sp>
        <p:nvSpPr>
          <p:cNvPr id="122"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sldNum" idx="16"/>
          </p:nvPr>
        </p:nvSpPr>
        <p:spPr>
          <a:xfrm>
            <a:off x="4278240" y="10156680"/>
            <a:ext cx="3279240" cy="533160"/>
          </a:xfrm>
          <a:prstGeom prst="rect">
            <a:avLst/>
          </a:prstGeom>
          <a:noFill/>
          <a:ln w="0">
            <a:noFill/>
          </a:ln>
        </p:spPr>
        <p:txBody>
          <a:bodyPr lIns="0" tIns="0" rIns="0" bIns="0" numCol="1" spcCol="0" anchor="b">
            <a:noAutofit/>
          </a:bodyPr>
          <a:lstStyle>
            <a:lvl1pPr algn="r">
              <a:lnSpc>
                <a:spcPct val="93000"/>
              </a:lnSpc>
              <a:buNone/>
              <a:tabLst>
                <a:tab pos="448945" algn="l"/>
                <a:tab pos="898525" algn="l"/>
                <a:tab pos="1347470" algn="l"/>
                <a:tab pos="1797050" algn="l"/>
                <a:tab pos="2245995" algn="l"/>
                <a:tab pos="2695575" algn="l"/>
                <a:tab pos="3144520" algn="l"/>
              </a:tabLst>
              <a:defRPr lang="en-IN" sz="1400" b="0" strike="noStrike" spc="-1">
                <a:solidFill>
                  <a:srgbClr val="000000"/>
                </a:solidFill>
                <a:latin typeface="Times New Roman" panose="02020603050405020304"/>
                <a:ea typeface="+mn-ea"/>
              </a:defRPr>
            </a:lvl1pPr>
          </a:lstStyle>
          <a:p>
            <a:pPr algn="r">
              <a:lnSpc>
                <a:spcPct val="93000"/>
              </a:lnSpc>
              <a:buNone/>
              <a:tabLst>
                <a:tab pos="448945" algn="l"/>
                <a:tab pos="898525" algn="l"/>
                <a:tab pos="1347470" algn="l"/>
                <a:tab pos="1797050" algn="l"/>
                <a:tab pos="2245995" algn="l"/>
                <a:tab pos="2695575" algn="l"/>
                <a:tab pos="3144520" algn="l"/>
              </a:tabLst>
            </a:pPr>
            <a:fld id="{0120BC3F-C7D7-476D-959D-5BB04CB13D17}" type="slidenum">
              <a:rPr lang="en-IN" sz="1400" b="0" strike="noStrike" spc="-1">
                <a:solidFill>
                  <a:srgbClr val="000000"/>
                </a:solidFill>
                <a:latin typeface="Times New Roman" panose="02020603050405020304"/>
                <a:ea typeface="+mn-ea"/>
              </a:rPr>
              <a:t>9</a:t>
            </a:fld>
            <a:endParaRPr lang="en-IN" sz="1400" b="0" strike="noStrike" spc="-1">
              <a:latin typeface="Times New Roman" panose="02020603050405020304"/>
            </a:endParaRPr>
          </a:p>
        </p:txBody>
      </p:sp>
      <p:sp>
        <p:nvSpPr>
          <p:cNvPr id="124" name="PlaceHolder 2"/>
          <p:cNvSpPr>
            <a:spLocks noGrp="1" noRot="1" noChangeAspect="1"/>
          </p:cNvSpPr>
          <p:nvPr>
            <p:ph type="sldImg"/>
          </p:nvPr>
        </p:nvSpPr>
        <p:spPr>
          <a:xfrm>
            <a:off x="1106640" y="812880"/>
            <a:ext cx="5346360" cy="4008240"/>
          </a:xfrm>
          <a:prstGeom prst="rect">
            <a:avLst/>
          </a:prstGeom>
          <a:ln w="0">
            <a:noFill/>
          </a:ln>
        </p:spPr>
      </p:sp>
      <p:sp>
        <p:nvSpPr>
          <p:cNvPr id="125" name="PlaceHolder 3"/>
          <p:cNvSpPr>
            <a:spLocks noGrp="1"/>
          </p:cNvSpPr>
          <p:nvPr>
            <p:ph type="body"/>
          </p:nvPr>
        </p:nvSpPr>
        <p:spPr>
          <a:xfrm>
            <a:off x="755640" y="5078520"/>
            <a:ext cx="6048000" cy="4811400"/>
          </a:xfrm>
          <a:prstGeom prst="rect">
            <a:avLst/>
          </a:prstGeom>
          <a:noFill/>
          <a:ln w="0">
            <a:noFill/>
          </a:ln>
        </p:spPr>
        <p:txBody>
          <a:bodyPr lIns="0" tIns="0" rIns="0" bIns="0" numCol="1" spcCol="0" anchor="ctr">
            <a:noAutofit/>
          </a:bodyPr>
          <a:lstStyle/>
          <a:p>
            <a:endParaRPr lang="en-IN" sz="2000" b="0" strike="noStrike" spc="-1">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71DDAD6-BF1A-4BEE-847A-7897C113DF52}" type="slidenum">
              <a:rPr/>
              <a:t>‹#›</a:t>
            </a:fld>
            <a:endParaRPr/>
          </a:p>
        </p:txBody>
      </p:sp>
      <p:sp>
        <p:nvSpPr>
          <p:cNvPr id="4" name="PlaceHolder 3"/>
          <p:cNvSpPr>
            <a:spLocks noGrp="1"/>
          </p:cNvSpPr>
          <p:nvPr>
            <p:ph type="dt" idx="1"/>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38" name="PlaceHolder 2"/>
          <p:cNvSpPr>
            <a:spLocks noGrp="1"/>
          </p:cNvSpPr>
          <p:nvPr>
            <p:ph/>
          </p:nvPr>
        </p:nvSpPr>
        <p:spPr>
          <a:xfrm>
            <a:off x="671400" y="2381400"/>
            <a:ext cx="699732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39" name="PlaceHolder 3"/>
          <p:cNvSpPr>
            <a:spLocks noGrp="1"/>
          </p:cNvSpPr>
          <p:nvPr>
            <p:ph/>
          </p:nvPr>
        </p:nvSpPr>
        <p:spPr>
          <a:xfrm>
            <a:off x="671400" y="4616280"/>
            <a:ext cx="699732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8F335EE-7809-4154-9114-AF1F25974749}" type="slidenum">
              <a:rPr/>
              <a:t>‹#›</a:t>
            </a:fld>
            <a:endParaRPr/>
          </a:p>
        </p:txBody>
      </p:sp>
      <p:sp>
        <p:nvSpPr>
          <p:cNvPr id="7" name="PlaceHolder 6"/>
          <p:cNvSpPr>
            <a:spLocks noGrp="1"/>
          </p:cNvSpPr>
          <p:nvPr>
            <p:ph type="dt" idx="1"/>
          </p:nvPr>
        </p:nvSpPr>
        <p:spPr/>
        <p:txBody>
          <a:bodyPr/>
          <a:lstStyle/>
          <a:p>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41" name="PlaceHolder 2"/>
          <p:cNvSpPr>
            <a:spLocks noGrp="1"/>
          </p:cNvSpPr>
          <p:nvPr>
            <p:ph/>
          </p:nvPr>
        </p:nvSpPr>
        <p:spPr>
          <a:xfrm>
            <a:off x="6714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2" name="PlaceHolder 3"/>
          <p:cNvSpPr>
            <a:spLocks noGrp="1"/>
          </p:cNvSpPr>
          <p:nvPr>
            <p:ph/>
          </p:nvPr>
        </p:nvSpPr>
        <p:spPr>
          <a:xfrm>
            <a:off x="42570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3" name="PlaceHolder 4"/>
          <p:cNvSpPr>
            <a:spLocks noGrp="1"/>
          </p:cNvSpPr>
          <p:nvPr>
            <p:ph/>
          </p:nvPr>
        </p:nvSpPr>
        <p:spPr>
          <a:xfrm>
            <a:off x="671400" y="461628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4" name="PlaceHolder 5"/>
          <p:cNvSpPr>
            <a:spLocks noGrp="1"/>
          </p:cNvSpPr>
          <p:nvPr>
            <p:ph/>
          </p:nvPr>
        </p:nvSpPr>
        <p:spPr>
          <a:xfrm>
            <a:off x="4257000" y="461628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B6DCC49-802A-4A1C-8EFF-3D5591467959}" type="slidenum">
              <a:rPr/>
              <a:t>‹#›</a:t>
            </a:fld>
            <a:endParaRPr/>
          </a:p>
        </p:txBody>
      </p:sp>
      <p:sp>
        <p:nvSpPr>
          <p:cNvPr id="9" name="PlaceHolder 8"/>
          <p:cNvSpPr>
            <a:spLocks noGrp="1"/>
          </p:cNvSpPr>
          <p:nvPr>
            <p:ph type="dt" idx="1"/>
          </p:nvPr>
        </p:nvSpPr>
        <p:spPr/>
        <p:txBody>
          <a:bodyPr/>
          <a:lstStyle/>
          <a:p>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46" name="PlaceHolder 2"/>
          <p:cNvSpPr>
            <a:spLocks noGrp="1"/>
          </p:cNvSpPr>
          <p:nvPr>
            <p:ph/>
          </p:nvPr>
        </p:nvSpPr>
        <p:spPr>
          <a:xfrm>
            <a:off x="671400" y="238140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7" name="PlaceHolder 3"/>
          <p:cNvSpPr>
            <a:spLocks noGrp="1"/>
          </p:cNvSpPr>
          <p:nvPr>
            <p:ph/>
          </p:nvPr>
        </p:nvSpPr>
        <p:spPr>
          <a:xfrm>
            <a:off x="3037320" y="238140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8" name="PlaceHolder 4"/>
          <p:cNvSpPr>
            <a:spLocks noGrp="1"/>
          </p:cNvSpPr>
          <p:nvPr>
            <p:ph/>
          </p:nvPr>
        </p:nvSpPr>
        <p:spPr>
          <a:xfrm>
            <a:off x="5403240" y="238140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9" name="PlaceHolder 5"/>
          <p:cNvSpPr>
            <a:spLocks noGrp="1"/>
          </p:cNvSpPr>
          <p:nvPr>
            <p:ph/>
          </p:nvPr>
        </p:nvSpPr>
        <p:spPr>
          <a:xfrm>
            <a:off x="671400" y="461628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50" name="PlaceHolder 6"/>
          <p:cNvSpPr>
            <a:spLocks noGrp="1"/>
          </p:cNvSpPr>
          <p:nvPr>
            <p:ph/>
          </p:nvPr>
        </p:nvSpPr>
        <p:spPr>
          <a:xfrm>
            <a:off x="3037320" y="461628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51" name="PlaceHolder 7"/>
          <p:cNvSpPr>
            <a:spLocks noGrp="1"/>
          </p:cNvSpPr>
          <p:nvPr>
            <p:ph/>
          </p:nvPr>
        </p:nvSpPr>
        <p:spPr>
          <a:xfrm>
            <a:off x="5403240" y="4616280"/>
            <a:ext cx="225288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104E165-6C5E-497A-B1AE-CC1173A13E67}" type="slidenum">
              <a:rPr/>
              <a:t>‹#›</a:t>
            </a:fld>
            <a:endParaRPr/>
          </a:p>
        </p:txBody>
      </p:sp>
      <p:sp>
        <p:nvSpPr>
          <p:cNvPr id="11" name="PlaceHolder 10"/>
          <p:cNvSpPr>
            <a:spLocks noGrp="1"/>
          </p:cNvSpPr>
          <p:nvPr>
            <p:ph type="dt" idx="1"/>
          </p:nvPr>
        </p:nvSpPr>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17" name="PlaceHolder 2"/>
          <p:cNvSpPr>
            <a:spLocks noGrp="1"/>
          </p:cNvSpPr>
          <p:nvPr>
            <p:ph type="subTitle"/>
          </p:nvPr>
        </p:nvSpPr>
        <p:spPr>
          <a:xfrm>
            <a:off x="671400" y="2381400"/>
            <a:ext cx="6997320" cy="4277880"/>
          </a:xfrm>
          <a:prstGeom prst="rect">
            <a:avLst/>
          </a:prstGeom>
          <a:noFill/>
          <a:ln w="0">
            <a:noFill/>
          </a:ln>
        </p:spPr>
        <p:txBody>
          <a:bodyPr lIns="0" tIns="0" rIns="0" bIns="0" anchor="ctr">
            <a:noAutofit/>
          </a:bodyPr>
          <a:lstStyle/>
          <a:p>
            <a:pPr algn="ctr">
              <a:buNone/>
            </a:pPr>
            <a:endParaRPr lang="en-IN" sz="3200" b="0" strike="noStrike" spc="-1">
              <a:latin typeface="Arial" panose="020B0604020202020204"/>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95E6E5E-1FB6-4629-914C-7D1579E331B9}" type="slidenum">
              <a:rPr/>
              <a:t>‹#›</a:t>
            </a:fld>
            <a:endParaRPr/>
          </a:p>
        </p:txBody>
      </p:sp>
      <p:sp>
        <p:nvSpPr>
          <p:cNvPr id="6" name="PlaceHolder 5"/>
          <p:cNvSpPr>
            <a:spLocks noGrp="1"/>
          </p:cNvSpPr>
          <p:nvPr>
            <p:ph type="dt" idx="1"/>
          </p:nvPr>
        </p:nvSpPr>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19" name="PlaceHolder 2"/>
          <p:cNvSpPr>
            <a:spLocks noGrp="1"/>
          </p:cNvSpPr>
          <p:nvPr>
            <p:ph/>
          </p:nvPr>
        </p:nvSpPr>
        <p:spPr>
          <a:xfrm>
            <a:off x="671400" y="2381400"/>
            <a:ext cx="6997320" cy="42778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5D1A9-8E95-4646-872A-C93A9B097B4E}" type="slidenum">
              <a:rPr/>
              <a:t>‹#›</a:t>
            </a:fld>
            <a:endParaRPr/>
          </a:p>
        </p:txBody>
      </p:sp>
      <p:sp>
        <p:nvSpPr>
          <p:cNvPr id="6" name="PlaceHolder 5"/>
          <p:cNvSpPr>
            <a:spLocks noGrp="1"/>
          </p:cNvSpPr>
          <p:nvPr>
            <p:ph type="dt" idx="1"/>
          </p:nvPr>
        </p:nvSpPr>
        <p:spPr/>
        <p:txBody>
          <a:bodyPr/>
          <a:lstStyle/>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21" name="PlaceHolder 2"/>
          <p:cNvSpPr>
            <a:spLocks noGrp="1"/>
          </p:cNvSpPr>
          <p:nvPr>
            <p:ph/>
          </p:nvPr>
        </p:nvSpPr>
        <p:spPr>
          <a:xfrm>
            <a:off x="671400" y="2381400"/>
            <a:ext cx="3414600" cy="42778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22" name="PlaceHolder 3"/>
          <p:cNvSpPr>
            <a:spLocks noGrp="1"/>
          </p:cNvSpPr>
          <p:nvPr>
            <p:ph/>
          </p:nvPr>
        </p:nvSpPr>
        <p:spPr>
          <a:xfrm>
            <a:off x="4257000" y="2381400"/>
            <a:ext cx="3414600" cy="42778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3D6FAFB-69A1-4425-8F89-ECA0BCCEF8D7}" type="slidenum">
              <a:rPr/>
              <a:t>‹#›</a:t>
            </a:fld>
            <a:endParaRPr/>
          </a:p>
        </p:txBody>
      </p:sp>
      <p:sp>
        <p:nvSpPr>
          <p:cNvPr id="7" name="PlaceHolder 6"/>
          <p:cNvSpPr>
            <a:spLocks noGrp="1"/>
          </p:cNvSpPr>
          <p:nvPr>
            <p:ph type="dt" idx="1"/>
          </p:nvPr>
        </p:nvSpPr>
        <p:spPr/>
        <p:txBody>
          <a:bodyPr/>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0F5C3EA8-53B9-4BB9-8F1E-359609CF7A34}" type="slidenum">
              <a:rPr/>
              <a:t>‹#›</a:t>
            </a:fld>
            <a:endParaRPr/>
          </a:p>
        </p:txBody>
      </p:sp>
      <p:sp>
        <p:nvSpPr>
          <p:cNvPr id="5" name="PlaceHolder 4"/>
          <p:cNvSpPr>
            <a:spLocks noGrp="1"/>
          </p:cNvSpPr>
          <p:nvPr>
            <p:ph type="dt" idx="1"/>
          </p:nvPr>
        </p:nvSpPr>
        <p:spPr/>
        <p:txBody>
          <a:bodyPr/>
          <a:lstStyle/>
          <a:p>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71400" y="671400"/>
            <a:ext cx="6997320" cy="6748200"/>
          </a:xfrm>
          <a:prstGeom prst="rect">
            <a:avLst/>
          </a:prstGeom>
          <a:noFill/>
          <a:ln w="0">
            <a:noFill/>
          </a:ln>
        </p:spPr>
        <p:txBody>
          <a:bodyPr lIns="0" tIns="0" rIns="0" bIns="0" anchor="ctr">
            <a:noAutofit/>
          </a:bodyPr>
          <a:lstStyle/>
          <a:p>
            <a:pPr algn="ctr">
              <a:buNone/>
            </a:pPr>
            <a:endParaRPr lang="en-IN" sz="3200" b="0" strike="noStrike" spc="-1">
              <a:latin typeface="Arial" panose="020B0604020202020204"/>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9D2CD04-702D-4A33-8A16-6BE8FFEE3E12}" type="slidenum">
              <a:rPr/>
              <a:t>‹#›</a:t>
            </a:fld>
            <a:endParaRPr/>
          </a:p>
        </p:txBody>
      </p:sp>
      <p:sp>
        <p:nvSpPr>
          <p:cNvPr id="5" name="PlaceHolder 4"/>
          <p:cNvSpPr>
            <a:spLocks noGrp="1"/>
          </p:cNvSpPr>
          <p:nvPr>
            <p:ph type="dt" idx="1"/>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26" name="PlaceHolder 2"/>
          <p:cNvSpPr>
            <a:spLocks noGrp="1"/>
          </p:cNvSpPr>
          <p:nvPr>
            <p:ph/>
          </p:nvPr>
        </p:nvSpPr>
        <p:spPr>
          <a:xfrm>
            <a:off x="6714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27" name="PlaceHolder 3"/>
          <p:cNvSpPr>
            <a:spLocks noGrp="1"/>
          </p:cNvSpPr>
          <p:nvPr>
            <p:ph/>
          </p:nvPr>
        </p:nvSpPr>
        <p:spPr>
          <a:xfrm>
            <a:off x="4257000" y="2381400"/>
            <a:ext cx="3414600" cy="42778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28" name="PlaceHolder 4"/>
          <p:cNvSpPr>
            <a:spLocks noGrp="1"/>
          </p:cNvSpPr>
          <p:nvPr>
            <p:ph/>
          </p:nvPr>
        </p:nvSpPr>
        <p:spPr>
          <a:xfrm>
            <a:off x="671400" y="461628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205A21A-965F-4855-9E45-7AF1CCA409C5}" type="slidenum">
              <a:rPr/>
              <a:t>‹#›</a:t>
            </a:fld>
            <a:endParaRPr/>
          </a:p>
        </p:txBody>
      </p:sp>
      <p:sp>
        <p:nvSpPr>
          <p:cNvPr id="8" name="PlaceHolder 7"/>
          <p:cNvSpPr>
            <a:spLocks noGrp="1"/>
          </p:cNvSpPr>
          <p:nvPr>
            <p:ph type="dt" idx="1"/>
          </p:nvPr>
        </p:nvSpPr>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30" name="PlaceHolder 2"/>
          <p:cNvSpPr>
            <a:spLocks noGrp="1"/>
          </p:cNvSpPr>
          <p:nvPr>
            <p:ph/>
          </p:nvPr>
        </p:nvSpPr>
        <p:spPr>
          <a:xfrm>
            <a:off x="671400" y="2381400"/>
            <a:ext cx="3414600" cy="42778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31" name="PlaceHolder 3"/>
          <p:cNvSpPr>
            <a:spLocks noGrp="1"/>
          </p:cNvSpPr>
          <p:nvPr>
            <p:ph/>
          </p:nvPr>
        </p:nvSpPr>
        <p:spPr>
          <a:xfrm>
            <a:off x="42570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32" name="PlaceHolder 4"/>
          <p:cNvSpPr>
            <a:spLocks noGrp="1"/>
          </p:cNvSpPr>
          <p:nvPr>
            <p:ph/>
          </p:nvPr>
        </p:nvSpPr>
        <p:spPr>
          <a:xfrm>
            <a:off x="4257000" y="461628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D877D46-783F-4898-B6F4-4E060BF467C3}" type="slidenum">
              <a:rPr/>
              <a:t>‹#›</a:t>
            </a:fld>
            <a:endParaRPr/>
          </a:p>
        </p:txBody>
      </p:sp>
      <p:sp>
        <p:nvSpPr>
          <p:cNvPr id="8" name="PlaceHolder 7"/>
          <p:cNvSpPr>
            <a:spLocks noGrp="1"/>
          </p:cNvSpPr>
          <p:nvPr>
            <p:ph type="dt" idx="1"/>
          </p:nvPr>
        </p:nvSpPr>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71400" y="671400"/>
            <a:ext cx="6997320" cy="1455480"/>
          </a:xfrm>
          <a:prstGeom prst="rect">
            <a:avLst/>
          </a:prstGeom>
          <a:noFill/>
          <a:ln w="0">
            <a:noFill/>
          </a:ln>
        </p:spPr>
        <p:txBody>
          <a:bodyPr lIns="0" tIns="0" rIns="0" bIns="0" anchor="ctr">
            <a:noAutofit/>
          </a:bodyPr>
          <a:lstStyle/>
          <a:p>
            <a:endParaRPr lang="en-US" sz="3900" b="0" strike="noStrike" spc="-1">
              <a:solidFill>
                <a:srgbClr val="000000"/>
              </a:solidFill>
              <a:latin typeface="Trebuchet MS" panose="020B0603020202020204"/>
            </a:endParaRPr>
          </a:p>
        </p:txBody>
      </p:sp>
      <p:sp>
        <p:nvSpPr>
          <p:cNvPr id="34" name="PlaceHolder 2"/>
          <p:cNvSpPr>
            <a:spLocks noGrp="1"/>
          </p:cNvSpPr>
          <p:nvPr>
            <p:ph/>
          </p:nvPr>
        </p:nvSpPr>
        <p:spPr>
          <a:xfrm>
            <a:off x="6714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35" name="PlaceHolder 3"/>
          <p:cNvSpPr>
            <a:spLocks noGrp="1"/>
          </p:cNvSpPr>
          <p:nvPr>
            <p:ph/>
          </p:nvPr>
        </p:nvSpPr>
        <p:spPr>
          <a:xfrm>
            <a:off x="4257000" y="2381400"/>
            <a:ext cx="341460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36" name="PlaceHolder 4"/>
          <p:cNvSpPr>
            <a:spLocks noGrp="1"/>
          </p:cNvSpPr>
          <p:nvPr>
            <p:ph/>
          </p:nvPr>
        </p:nvSpPr>
        <p:spPr>
          <a:xfrm>
            <a:off x="671400" y="4616280"/>
            <a:ext cx="6997320" cy="2040480"/>
          </a:xfrm>
          <a:prstGeom prst="rect">
            <a:avLst/>
          </a:prstGeom>
          <a:noFill/>
          <a:ln w="0">
            <a:noFill/>
          </a:ln>
        </p:spPr>
        <p:txBody>
          <a:bodyPr lIns="0" tIns="0" rIns="0" bIns="0" anchor="t">
            <a:normAutofit/>
          </a:bodyPr>
          <a:lstStyle/>
          <a:p>
            <a:endParaRPr lang="en-US" sz="1900" b="0" strike="noStrike" spc="-1">
              <a:solidFill>
                <a:srgbClr val="404040"/>
              </a:solidFill>
              <a:latin typeface="Trebuchet MS" panose="020B0603020202020204"/>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5A6EA69-2D3E-437B-B9D2-6F6C31A4C512}" type="slidenum">
              <a:rPr/>
              <a:t>‹#›</a:t>
            </a:fld>
            <a:endParaRPr/>
          </a:p>
        </p:txBody>
      </p:sp>
      <p:sp>
        <p:nvSpPr>
          <p:cNvPr id="8" name="PlaceHolder 7"/>
          <p:cNvSpPr>
            <a:spLocks noGrp="1"/>
          </p:cNvSpPr>
          <p:nvPr>
            <p:ph type="dt" idx="1"/>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 name="Group 16"/>
          <p:cNvGrpSpPr/>
          <p:nvPr/>
        </p:nvGrpSpPr>
        <p:grpSpPr>
          <a:xfrm>
            <a:off x="-9360" y="-9360"/>
            <a:ext cx="10110240" cy="7578360"/>
            <a:chOff x="-9360" y="-9360"/>
            <a:chExt cx="10110240" cy="7578360"/>
          </a:xfrm>
        </p:grpSpPr>
        <p:sp>
          <p:nvSpPr>
            <p:cNvPr id="2" name="Freeform 6"/>
            <p:cNvSpPr/>
            <p:nvPr/>
          </p:nvSpPr>
          <p:spPr>
            <a:xfrm>
              <a:off x="-9360" y="4424400"/>
              <a:ext cx="504360" cy="3144600"/>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Straight Connector 7"/>
            <p:cNvSpPr/>
            <p:nvPr/>
          </p:nvSpPr>
          <p:spPr>
            <a:xfrm flipV="1">
              <a:off x="5655960" y="4601880"/>
              <a:ext cx="4434120" cy="2957760"/>
            </a:xfrm>
            <a:prstGeom prst="line">
              <a:avLst/>
            </a:prstGeom>
            <a:ln w="9525" cap="rnd">
              <a:solidFill>
                <a:srgbClr val="5FCBEF">
                  <a:alpha val="70000"/>
                </a:srgbClr>
              </a:solidFill>
              <a:round/>
            </a:ln>
          </p:spPr>
          <p:style>
            <a:lnRef idx="2">
              <a:schemeClr val="accent1"/>
            </a:lnRef>
            <a:fillRef idx="0">
              <a:schemeClr val="accent1"/>
            </a:fillRef>
            <a:effectRef idx="1">
              <a:schemeClr val="accent1"/>
            </a:effectRef>
            <a:fontRef idx="minor"/>
          </p:style>
        </p:sp>
        <p:sp>
          <p:nvSpPr>
            <p:cNvPr id="4" name="Straight Connector 8"/>
            <p:cNvSpPr/>
            <p:nvPr/>
          </p:nvSpPr>
          <p:spPr>
            <a:xfrm>
              <a:off x="7764120" y="0"/>
              <a:ext cx="1343160" cy="7559640"/>
            </a:xfrm>
            <a:prstGeom prst="line">
              <a:avLst/>
            </a:prstGeom>
            <a:ln w="9525" cap="rnd">
              <a:solidFill>
                <a:srgbClr val="5FCBEF">
                  <a:alpha val="70000"/>
                </a:srgbClr>
              </a:solidFill>
              <a:round/>
            </a:ln>
          </p:spPr>
          <p:style>
            <a:lnRef idx="2">
              <a:schemeClr val="accent1"/>
            </a:lnRef>
            <a:fillRef idx="0">
              <a:schemeClr val="accent1"/>
            </a:fillRef>
            <a:effectRef idx="1">
              <a:schemeClr val="accent1"/>
            </a:effectRef>
            <a:fontRef idx="minor"/>
          </p:style>
        </p:sp>
        <p:sp>
          <p:nvSpPr>
            <p:cNvPr id="5" name="Freeform 9"/>
            <p:cNvSpPr/>
            <p:nvPr/>
          </p:nvSpPr>
          <p:spPr>
            <a:xfrm>
              <a:off x="7597800" y="0"/>
              <a:ext cx="2501640" cy="7569000"/>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Freeform 10"/>
            <p:cNvSpPr/>
            <p:nvPr/>
          </p:nvSpPr>
          <p:spPr>
            <a:xfrm>
              <a:off x="7942320" y="-9360"/>
              <a:ext cx="2147400" cy="7569000"/>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Freeform 11"/>
            <p:cNvSpPr/>
            <p:nvPr/>
          </p:nvSpPr>
          <p:spPr>
            <a:xfrm>
              <a:off x="7318440" y="4321080"/>
              <a:ext cx="2769840" cy="3238200"/>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Freeform 12"/>
            <p:cNvSpPr/>
            <p:nvPr/>
          </p:nvSpPr>
          <p:spPr>
            <a:xfrm>
              <a:off x="7728120" y="-9360"/>
              <a:ext cx="2361960" cy="7569000"/>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Freeform 13"/>
            <p:cNvSpPr/>
            <p:nvPr/>
          </p:nvSpPr>
          <p:spPr>
            <a:xfrm>
              <a:off x="9145440" y="-9360"/>
              <a:ext cx="944280" cy="7569000"/>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Freeform 14"/>
            <p:cNvSpPr/>
            <p:nvPr/>
          </p:nvSpPr>
          <p:spPr>
            <a:xfrm>
              <a:off x="8923320" y="-9360"/>
              <a:ext cx="1176120" cy="7569000"/>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 name="Freeform 15"/>
            <p:cNvSpPr/>
            <p:nvPr/>
          </p:nvSpPr>
          <p:spPr>
            <a:xfrm>
              <a:off x="8894880" y="5394240"/>
              <a:ext cx="1206000" cy="2165040"/>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a:outerShdw blurRad="3816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 name="PlaceHolder 1"/>
          <p:cNvSpPr>
            <a:spLocks noGrp="1"/>
          </p:cNvSpPr>
          <p:nvPr>
            <p:ph type="title"/>
          </p:nvPr>
        </p:nvSpPr>
        <p:spPr>
          <a:xfrm>
            <a:off x="671400" y="671400"/>
            <a:ext cx="6997320" cy="1455480"/>
          </a:xfrm>
          <a:prstGeom prst="rect">
            <a:avLst/>
          </a:prstGeom>
          <a:noFill/>
          <a:ln w="0">
            <a:noFill/>
          </a:ln>
        </p:spPr>
        <p:txBody>
          <a:bodyPr numCol="1" spcCol="0" anchor="t">
            <a:noAutofit/>
          </a:bodyPr>
          <a:lstStyle/>
          <a:p>
            <a:pPr>
              <a:lnSpc>
                <a:spcPct val="100000"/>
              </a:lnSpc>
              <a:buNone/>
            </a:pPr>
            <a:r>
              <a:rPr lang="en-US" sz="3970" b="0" strike="noStrike" spc="-1">
                <a:solidFill>
                  <a:srgbClr val="5FCBEF"/>
                </a:solidFill>
                <a:latin typeface="Trebuchet MS" panose="020B0603020202020204"/>
              </a:rPr>
              <a:t>Click to edit Master title style</a:t>
            </a:r>
            <a:endParaRPr lang="en-US" sz="3970" b="0" strike="noStrike" spc="-1">
              <a:solidFill>
                <a:srgbClr val="000000"/>
              </a:solidFill>
              <a:latin typeface="Trebuchet MS" panose="020B0603020202020204"/>
            </a:endParaRPr>
          </a:p>
        </p:txBody>
      </p:sp>
      <p:sp>
        <p:nvSpPr>
          <p:cNvPr id="13" name="PlaceHolder 2"/>
          <p:cNvSpPr>
            <a:spLocks noGrp="1"/>
          </p:cNvSpPr>
          <p:nvPr>
            <p:ph type="body"/>
          </p:nvPr>
        </p:nvSpPr>
        <p:spPr>
          <a:xfrm>
            <a:off x="671400" y="2381400"/>
            <a:ext cx="6997320" cy="4277880"/>
          </a:xfrm>
          <a:prstGeom prst="rect">
            <a:avLst/>
          </a:prstGeom>
          <a:noFill/>
          <a:ln w="0">
            <a:noFill/>
          </a:ln>
        </p:spPr>
        <p:txBody>
          <a:bodyPr numCol="1" spcCol="0" anchor="t">
            <a:noAutofit/>
          </a:bodyPr>
          <a:lstStyle/>
          <a:p>
            <a:pPr marL="377825" indent="-377825">
              <a:lnSpc>
                <a:spcPct val="100000"/>
              </a:lnSpc>
              <a:spcBef>
                <a:spcPts val="1100"/>
              </a:spcBef>
              <a:buClr>
                <a:srgbClr val="5FCBEF"/>
              </a:buClr>
              <a:buSzPct val="80000"/>
              <a:buFont typeface="Wingdings 3" panose="05040102010807070707" charset="2"/>
              <a:buChar char=""/>
            </a:pPr>
            <a:r>
              <a:rPr lang="en-US" sz="1900" b="0" strike="noStrike" spc="-1">
                <a:solidFill>
                  <a:srgbClr val="404040"/>
                </a:solidFill>
                <a:latin typeface="Trebuchet MS" panose="020B0603020202020204"/>
              </a:rPr>
              <a:t>Click to edit Master text styles</a:t>
            </a:r>
          </a:p>
          <a:p>
            <a:pPr marL="817245" lvl="1" indent="-314325">
              <a:lnSpc>
                <a:spcPct val="100000"/>
              </a:lnSpc>
              <a:spcBef>
                <a:spcPts val="1100"/>
              </a:spcBef>
              <a:buClr>
                <a:srgbClr val="5FCBEF"/>
              </a:buClr>
              <a:buSzPct val="80000"/>
              <a:buFont typeface="Wingdings 3" panose="05040102010807070707" charset="2"/>
              <a:buChar char=""/>
            </a:pPr>
            <a:r>
              <a:rPr lang="en-US" sz="1700" b="0" strike="noStrike" spc="-1">
                <a:solidFill>
                  <a:srgbClr val="404040"/>
                </a:solidFill>
                <a:latin typeface="Trebuchet MS" panose="020B0603020202020204"/>
              </a:rPr>
              <a:t>Second level</a:t>
            </a:r>
          </a:p>
          <a:p>
            <a:pPr marL="1259205" lvl="2" indent="-250825">
              <a:lnSpc>
                <a:spcPct val="100000"/>
              </a:lnSpc>
              <a:spcBef>
                <a:spcPts val="1100"/>
              </a:spcBef>
              <a:buClr>
                <a:srgbClr val="5FCBEF"/>
              </a:buClr>
              <a:buSzPct val="80000"/>
              <a:buFont typeface="Wingdings 3" panose="05040102010807070707" charset="2"/>
              <a:buChar char=""/>
            </a:pPr>
            <a:r>
              <a:rPr lang="en-US" sz="1500" b="0" strike="noStrike" spc="-1">
                <a:solidFill>
                  <a:srgbClr val="404040"/>
                </a:solidFill>
                <a:latin typeface="Trebuchet MS" panose="020B0603020202020204"/>
              </a:rPr>
              <a:t>Third level</a:t>
            </a:r>
          </a:p>
          <a:p>
            <a:pPr marL="1763395" lvl="3" indent="-250825">
              <a:lnSpc>
                <a:spcPct val="100000"/>
              </a:lnSpc>
              <a:spcBef>
                <a:spcPts val="1100"/>
              </a:spcBef>
              <a:buClr>
                <a:srgbClr val="5FCBEF"/>
              </a:buClr>
              <a:buSzPct val="80000"/>
              <a:buFont typeface="Wingdings 3" panose="05040102010807070707" charset="2"/>
              <a:buChar char=""/>
            </a:pPr>
            <a:r>
              <a:rPr lang="en-US" sz="1300" b="0" strike="noStrike" spc="-1">
                <a:solidFill>
                  <a:srgbClr val="404040"/>
                </a:solidFill>
                <a:latin typeface="Trebuchet MS" panose="020B0603020202020204"/>
              </a:rPr>
              <a:t>Fourth level</a:t>
            </a:r>
          </a:p>
          <a:p>
            <a:pPr marL="2266950" lvl="4" indent="-250825">
              <a:lnSpc>
                <a:spcPct val="100000"/>
              </a:lnSpc>
              <a:spcBef>
                <a:spcPts val="1100"/>
              </a:spcBef>
              <a:buClr>
                <a:srgbClr val="5FCBEF"/>
              </a:buClr>
              <a:buSzPct val="80000"/>
              <a:buFont typeface="Wingdings 3" panose="05040102010807070707" charset="2"/>
              <a:buChar char=""/>
            </a:pPr>
            <a:r>
              <a:rPr lang="en-US" sz="1300" b="0" strike="noStrike" spc="-1">
                <a:solidFill>
                  <a:srgbClr val="404040"/>
                </a:solidFill>
                <a:latin typeface="Trebuchet MS" panose="020B0603020202020204"/>
              </a:rPr>
              <a:t>Fifth level</a:t>
            </a:r>
          </a:p>
        </p:txBody>
      </p:sp>
      <p:sp>
        <p:nvSpPr>
          <p:cNvPr id="14" name="PlaceHolder 3"/>
          <p:cNvSpPr>
            <a:spLocks noGrp="1"/>
          </p:cNvSpPr>
          <p:nvPr>
            <p:ph type="dt" idx="1"/>
          </p:nvPr>
        </p:nvSpPr>
        <p:spPr>
          <a:xfrm>
            <a:off x="5959440" y="6659640"/>
            <a:ext cx="753840" cy="401400"/>
          </a:xfrm>
          <a:prstGeom prst="rect">
            <a:avLst/>
          </a:prstGeom>
          <a:noFill/>
          <a:ln w="0">
            <a:noFill/>
          </a:ln>
        </p:spPr>
        <p:txBody>
          <a:bodyPr anchor="ctr">
            <a:noAutofit/>
          </a:bodyPr>
          <a:lstStyle>
            <a:lvl1pPr algn="r">
              <a:lnSpc>
                <a:spcPct val="100000"/>
              </a:lnSpc>
              <a:buNone/>
              <a:defRPr lang="en-US" sz="990" b="0" strike="noStrike" spc="-1">
                <a:solidFill>
                  <a:srgbClr val="8B8B8B"/>
                </a:solidFill>
                <a:latin typeface="Trebuchet MS" panose="020B0603020202020204"/>
              </a:defRPr>
            </a:lvl1pPr>
          </a:lstStyle>
          <a:p>
            <a:pPr algn="r">
              <a:lnSpc>
                <a:spcPct val="100000"/>
              </a:lnSpc>
              <a:buNone/>
            </a:pPr>
            <a:r>
              <a:rPr lang="en-US" sz="990" b="0" strike="noStrike" spc="-1">
                <a:solidFill>
                  <a:srgbClr val="8B8B8B"/>
                </a:solidFill>
                <a:latin typeface="Trebuchet MS" panose="020B0603020202020204"/>
              </a:rPr>
              <a:t>&lt;date/time&gt;</a:t>
            </a:r>
            <a:endParaRPr lang="en-IN" sz="990" b="0" strike="noStrike" spc="-1">
              <a:latin typeface="Times New Roman" panose="02020603050405020304"/>
            </a:endParaRPr>
          </a:p>
        </p:txBody>
      </p:sp>
      <p:sp>
        <p:nvSpPr>
          <p:cNvPr id="15" name="PlaceHolder 4"/>
          <p:cNvSpPr>
            <a:spLocks noGrp="1"/>
          </p:cNvSpPr>
          <p:nvPr>
            <p:ph type="ftr" idx="2"/>
          </p:nvPr>
        </p:nvSpPr>
        <p:spPr>
          <a:xfrm>
            <a:off x="671400" y="6659640"/>
            <a:ext cx="5097240" cy="401400"/>
          </a:xfrm>
          <a:prstGeom prst="rect">
            <a:avLst/>
          </a:prstGeom>
          <a:noFill/>
          <a:ln w="0">
            <a:noFill/>
          </a:ln>
        </p:spPr>
        <p:txBody>
          <a:bodyPr anchor="ctr">
            <a:noAutofit/>
          </a:bodyPr>
          <a:lstStyle>
            <a:lvl1pPr algn="ctr">
              <a:buNone/>
              <a:defRPr lang="en-IN" sz="1400" b="0" strike="noStrike" spc="-1">
                <a:latin typeface="Times New Roman" panose="02020603050405020304"/>
              </a:defRPr>
            </a:lvl1pPr>
          </a:lstStyle>
          <a:p>
            <a:pPr algn="ctr">
              <a:buNone/>
            </a:pPr>
            <a:r>
              <a:rPr lang="en-IN" sz="1400" b="0" strike="noStrike" spc="-1">
                <a:latin typeface="Times New Roman" panose="02020603050405020304"/>
              </a:rPr>
              <a:t>&lt;footer&gt;</a:t>
            </a:r>
          </a:p>
        </p:txBody>
      </p:sp>
      <p:sp>
        <p:nvSpPr>
          <p:cNvPr id="16" name="PlaceHolder 5"/>
          <p:cNvSpPr>
            <a:spLocks noGrp="1"/>
          </p:cNvSpPr>
          <p:nvPr>
            <p:ph type="sldNum" idx="3"/>
          </p:nvPr>
        </p:nvSpPr>
        <p:spPr>
          <a:xfrm>
            <a:off x="7104240" y="6659640"/>
            <a:ext cx="564840" cy="401400"/>
          </a:xfrm>
          <a:prstGeom prst="rect">
            <a:avLst/>
          </a:prstGeom>
          <a:noFill/>
          <a:ln w="0">
            <a:noFill/>
          </a:ln>
        </p:spPr>
        <p:txBody>
          <a:bodyPr anchor="ctr">
            <a:noAutofit/>
          </a:bodyPr>
          <a:lstStyle>
            <a:lvl1pPr algn="r">
              <a:lnSpc>
                <a:spcPct val="100000"/>
              </a:lnSpc>
              <a:buNone/>
              <a:defRPr lang="en-US" sz="990" b="0" strike="noStrike" spc="-1">
                <a:solidFill>
                  <a:srgbClr val="5FCBEF"/>
                </a:solidFill>
                <a:latin typeface="Trebuchet MS" panose="020B0603020202020204"/>
              </a:defRPr>
            </a:lvl1pPr>
          </a:lstStyle>
          <a:p>
            <a:pPr algn="r">
              <a:lnSpc>
                <a:spcPct val="100000"/>
              </a:lnSpc>
              <a:buNone/>
            </a:pPr>
            <a:fld id="{26C7DA96-78AD-4880-8BFE-7F484861602D}" type="slidenum">
              <a:rPr lang="en-US" sz="990" b="0" strike="noStrike" spc="-1">
                <a:solidFill>
                  <a:srgbClr val="5FCBEF"/>
                </a:solidFill>
                <a:latin typeface="Trebuchet MS" panose="020B0603020202020204"/>
              </a:rPr>
              <a:t>‹#›</a:t>
            </a:fld>
            <a:endParaRPr lang="en-IN" sz="99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1"/>
          <p:cNvSpPr/>
          <p:nvPr/>
        </p:nvSpPr>
        <p:spPr>
          <a:xfrm>
            <a:off x="503280" y="1768320"/>
            <a:ext cx="9070560" cy="546696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8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8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800" b="1" strike="noStrike" spc="-1" dirty="0">
                <a:solidFill>
                  <a:srgbClr val="000000"/>
                </a:solidFill>
                <a:latin typeface="Times New Roman" panose="02020603050405020304"/>
              </a:rPr>
              <a:t>TripPlanner: Custom Travel</a:t>
            </a:r>
            <a:endParaRPr lang="en-IN" sz="28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800" b="1" strike="noStrike" spc="-1" dirty="0">
                <a:solidFill>
                  <a:srgbClr val="000000"/>
                </a:solidFill>
                <a:latin typeface="Times New Roman" panose="02020603050405020304"/>
              </a:rPr>
              <a:t>Itineraries Made Easy</a:t>
            </a:r>
            <a:endParaRPr lang="en-IN" sz="28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0" strike="noStrike" spc="-1" dirty="0">
                <a:solidFill>
                  <a:srgbClr val="000000"/>
                </a:solidFill>
                <a:latin typeface="Times New Roman" panose="02020603050405020304"/>
              </a:rPr>
              <a:t> </a:t>
            </a:r>
            <a:endParaRPr lang="en-IN" sz="36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3600" b="0" strike="noStrike" spc="-1" dirty="0">
              <a:latin typeface="Arial" panose="020B0604020202020204"/>
            </a:endParaRPr>
          </a:p>
          <a:p>
            <a:pPr marL="1440180" algn="just">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600" b="1" strike="noStrike" spc="-1" dirty="0">
                <a:solidFill>
                  <a:srgbClr val="000000"/>
                </a:solidFill>
                <a:latin typeface="Times New Roman" panose="02020603050405020304"/>
              </a:rPr>
              <a:t>Siddhant Gaikwad		</a:t>
            </a:r>
            <a:r>
              <a:rPr lang="en-US" sz="2600" b="1" spc="-1" dirty="0">
                <a:solidFill>
                  <a:srgbClr val="000000"/>
                </a:solidFill>
                <a:latin typeface="Times New Roman" panose="02020603050405020304"/>
              </a:rPr>
              <a:t>     </a:t>
            </a:r>
            <a:r>
              <a:rPr lang="en-IN" sz="2600" b="1" strike="noStrike" spc="-1" dirty="0">
                <a:solidFill>
                  <a:srgbClr val="000000"/>
                </a:solidFill>
                <a:latin typeface="Times New Roman" panose="02020603050405020304"/>
              </a:rPr>
              <a:t>22104083</a:t>
            </a:r>
          </a:p>
          <a:p>
            <a:pPr marL="1440180" algn="just">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600" b="1" spc="-1" dirty="0">
                <a:solidFill>
                  <a:srgbClr val="000000"/>
                </a:solidFill>
                <a:latin typeface="Times New Roman" panose="02020603050405020304"/>
                <a:sym typeface="+mn-ea"/>
              </a:rPr>
              <a:t>Sekhar </a:t>
            </a:r>
            <a:r>
              <a:rPr lang="en-IN" sz="2600" b="1" spc="-1" dirty="0" err="1">
                <a:solidFill>
                  <a:srgbClr val="000000"/>
                </a:solidFill>
                <a:latin typeface="Times New Roman" panose="02020603050405020304"/>
                <a:sym typeface="+mn-ea"/>
              </a:rPr>
              <a:t>Gauda</a:t>
            </a:r>
            <a:r>
              <a:rPr lang="en-IN" sz="2600" b="1" spc="-1" dirty="0">
                <a:solidFill>
                  <a:srgbClr val="000000"/>
                </a:solidFill>
                <a:latin typeface="Times New Roman" panose="02020603050405020304"/>
                <a:sym typeface="+mn-ea"/>
              </a:rPr>
              <a:t>				     22104044</a:t>
            </a:r>
            <a:endParaRPr lang="en-IN" sz="2600" b="0" strike="noStrike" spc="-1" dirty="0">
              <a:latin typeface="Arial" panose="020B0604020202020204"/>
              <a:ea typeface="Noto Sans CJK SC"/>
            </a:endParaRPr>
          </a:p>
          <a:p>
            <a:pPr marL="1440180" algn="just">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600" b="1" spc="-1" dirty="0">
                <a:solidFill>
                  <a:srgbClr val="000000"/>
                </a:solidFill>
                <a:latin typeface="Times New Roman" panose="02020603050405020304"/>
                <a:sym typeface="+mn-ea"/>
              </a:rPr>
              <a:t>Harsh </a:t>
            </a:r>
            <a:r>
              <a:rPr lang="en-IN" sz="2600" b="1" spc="-1" dirty="0" err="1">
                <a:solidFill>
                  <a:srgbClr val="000000"/>
                </a:solidFill>
                <a:latin typeface="Times New Roman" panose="02020603050405020304"/>
                <a:sym typeface="+mn-ea"/>
              </a:rPr>
              <a:t>Gajera</a:t>
            </a:r>
            <a:r>
              <a:rPr lang="en-IN" sz="2600" b="1" spc="-1" dirty="0">
                <a:solidFill>
                  <a:srgbClr val="000000"/>
                </a:solidFill>
                <a:latin typeface="Times New Roman" panose="02020603050405020304"/>
                <a:sym typeface="+mn-ea"/>
              </a:rPr>
              <a:t>	      		     22104099</a:t>
            </a:r>
            <a:endParaRPr lang="en-IN" sz="2600" b="0" strike="noStrike" spc="-1" dirty="0">
              <a:latin typeface="Arial" panose="020B0604020202020204"/>
              <a:ea typeface="Noto Sans CJK SC"/>
            </a:endParaRPr>
          </a:p>
          <a:p>
            <a:pPr marL="1440180" algn="just">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600" b="1" strike="noStrike" spc="-1" dirty="0">
                <a:solidFill>
                  <a:srgbClr val="000000"/>
                </a:solidFill>
                <a:latin typeface="Times New Roman" panose="02020603050405020304"/>
              </a:rPr>
              <a:t>Paresh Gupta	      		     22104089</a:t>
            </a:r>
            <a:endParaRPr lang="en-IN" sz="2600" b="0" strike="noStrike" spc="-1" dirty="0">
              <a:latin typeface="Arial" panose="020B0604020202020204"/>
              <a:ea typeface="Noto Sans CJK SC"/>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32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32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1" strike="noStrike" spc="-1" dirty="0">
                <a:solidFill>
                  <a:srgbClr val="000000"/>
                </a:solidFill>
                <a:latin typeface="Times New Roman" panose="02020603050405020304"/>
              </a:rPr>
              <a:t>Project Guide</a:t>
            </a:r>
            <a:endParaRPr lang="en-IN" sz="2400" b="0" strike="noStrike" spc="-1" dirty="0">
              <a:latin typeface="Arial" panose="020B0604020202020204"/>
            </a:endParaRPr>
          </a:p>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1" strike="noStrike" spc="-1" dirty="0">
                <a:solidFill>
                  <a:srgbClr val="000000"/>
                </a:solidFill>
                <a:latin typeface="Times New Roman" panose="02020603050405020304"/>
              </a:rPr>
              <a:t>Ms. </a:t>
            </a:r>
            <a:r>
              <a:rPr lang="en-IN" sz="2400" b="1" strike="noStrike" spc="-1" dirty="0" err="1">
                <a:solidFill>
                  <a:srgbClr val="000000"/>
                </a:solidFill>
                <a:latin typeface="Times New Roman" panose="02020603050405020304"/>
              </a:rPr>
              <a:t>Apeksha</a:t>
            </a:r>
            <a:r>
              <a:rPr lang="en-IN" sz="2400" b="1" strike="noStrike" spc="-1" dirty="0">
                <a:solidFill>
                  <a:srgbClr val="000000"/>
                </a:solidFill>
                <a:latin typeface="Times New Roman" panose="02020603050405020304"/>
              </a:rPr>
              <a:t> Mohite</a:t>
            </a:r>
            <a:endParaRPr lang="en-IN" sz="2400" b="0" strike="noStrike" spc="-1" dirty="0">
              <a:latin typeface="Arial" panose="020B0604020202020204"/>
            </a:endParaRPr>
          </a:p>
        </p:txBody>
      </p:sp>
      <p:pic>
        <p:nvPicPr>
          <p:cNvPr id="62" name="Picture 3"/>
          <p:cNvPicPr/>
          <p:nvPr/>
        </p:nvPicPr>
        <p:blipFill>
          <a:blip r:embed="rId3"/>
          <a:stretch>
            <a:fillRect/>
          </a:stretch>
        </p:blipFill>
        <p:spPr>
          <a:xfrm>
            <a:off x="1008000" y="209520"/>
            <a:ext cx="7878240" cy="14997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7. Block Diagram</a:t>
            </a:r>
            <a:endParaRPr lang="en-IN" sz="3600" b="0" strike="noStrike" spc="-1">
              <a:latin typeface="Arial" panose="020B0604020202020204"/>
            </a:endParaRPr>
          </a:p>
        </p:txBody>
      </p:sp>
      <p:sp>
        <p:nvSpPr>
          <p:cNvPr id="83" name="Rectangle 2"/>
          <p:cNvSpPr/>
          <p:nvPr/>
        </p:nvSpPr>
        <p:spPr>
          <a:xfrm>
            <a:off x="503280" y="1563840"/>
            <a:ext cx="9070560" cy="5194080"/>
          </a:xfrm>
          <a:prstGeom prst="rect">
            <a:avLst/>
          </a:prstGeom>
          <a:noFill/>
          <a:ln w="0">
            <a:noFill/>
          </a:ln>
        </p:spPr>
        <p:style>
          <a:lnRef idx="0">
            <a:srgbClr val="FFFFFF"/>
          </a:lnRef>
          <a:fillRef idx="0">
            <a:srgbClr val="FFFFFF"/>
          </a:fillRef>
          <a:effectRef idx="0">
            <a:srgbClr val="FFFFFF"/>
          </a:effectRef>
          <a:fontRef idx="minor"/>
        </p:style>
      </p:sp>
      <p:pic>
        <p:nvPicPr>
          <p:cNvPr id="2" name="Picture 1" descr="upload_post_object_v2_731983640"/>
          <p:cNvPicPr>
            <a:picLocks noChangeAspect="1"/>
          </p:cNvPicPr>
          <p:nvPr/>
        </p:nvPicPr>
        <p:blipFill>
          <a:blip r:embed="rId3"/>
          <a:srcRect t="16129" b="17025"/>
          <a:stretch>
            <a:fillRect/>
          </a:stretch>
        </p:blipFill>
        <p:spPr>
          <a:xfrm>
            <a:off x="974700" y="1308805"/>
            <a:ext cx="7965320" cy="5185282"/>
          </a:xfrm>
          <a:prstGeom prst="rect">
            <a:avLst/>
          </a:prstGeom>
        </p:spPr>
      </p:pic>
      <p:sp>
        <p:nvSpPr>
          <p:cNvPr id="3" name="Text Box 2"/>
          <p:cNvSpPr txBox="1"/>
          <p:nvPr/>
        </p:nvSpPr>
        <p:spPr>
          <a:xfrm>
            <a:off x="3750327" y="6757910"/>
            <a:ext cx="2576545" cy="369570"/>
          </a:xfrm>
          <a:prstGeom prst="rect">
            <a:avLst/>
          </a:prstGeom>
          <a:noFill/>
        </p:spPr>
        <p:txBody>
          <a:bodyPr wrap="square" rtlCol="0" anchor="t">
            <a:noAutofit/>
          </a:bodyPr>
          <a:lstStyle/>
          <a:p>
            <a:r>
              <a:rPr lang="en-US" altLang="zh-CN" b="1">
                <a:latin typeface="Times New Roman" panose="02020603050405020304" charset="0"/>
                <a:ea typeface="Times New Roman" panose="02020603050405020304" charset="0"/>
                <a:cs typeface="Times New Roman" panose="02020603050405020304" charset="0"/>
                <a:sym typeface="+mn-ea"/>
              </a:rPr>
              <a:t>Fig.7.1. Block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Rectangle 1"/>
          <p:cNvSpPr/>
          <p:nvPr/>
        </p:nvSpPr>
        <p:spPr>
          <a:xfrm>
            <a:off x="503292" y="362562"/>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dirty="0">
                <a:solidFill>
                  <a:srgbClr val="000000"/>
                </a:solidFill>
                <a:latin typeface="Times New Roman" panose="02020603050405020304"/>
              </a:rPr>
              <a:t>8. Use Case</a:t>
            </a:r>
            <a:endParaRPr lang="en-IN" sz="3600" b="0" strike="noStrike" spc="-1" dirty="0">
              <a:latin typeface="Arial" panose="020B0604020202020204"/>
            </a:endParaRPr>
          </a:p>
        </p:txBody>
      </p:sp>
      <p:sp>
        <p:nvSpPr>
          <p:cNvPr id="85" name="Rectangle 2"/>
          <p:cNvSpPr/>
          <p:nvPr/>
        </p:nvSpPr>
        <p:spPr>
          <a:xfrm>
            <a:off x="503280" y="1563840"/>
            <a:ext cx="9070560" cy="5194080"/>
          </a:xfrm>
          <a:prstGeom prst="rect">
            <a:avLst/>
          </a:prstGeom>
          <a:noFill/>
          <a:ln w="0">
            <a:noFill/>
          </a:ln>
        </p:spPr>
        <p:style>
          <a:lnRef idx="0">
            <a:srgbClr val="FFFFFF"/>
          </a:lnRef>
          <a:fillRef idx="0">
            <a:srgbClr val="FFFFFF"/>
          </a:fillRef>
          <a:effectRef idx="0">
            <a:srgbClr val="FFFFFF"/>
          </a:effectRef>
          <a:fontRef idx="minor"/>
        </p:style>
      </p:sp>
      <p:pic>
        <p:nvPicPr>
          <p:cNvPr id="3" name="Picture 2" descr="upload_post_object_v2_810343508"/>
          <p:cNvPicPr>
            <a:picLocks noChangeAspect="1"/>
          </p:cNvPicPr>
          <p:nvPr/>
        </p:nvPicPr>
        <p:blipFill>
          <a:blip r:embed="rId3"/>
          <a:stretch>
            <a:fillRect/>
          </a:stretch>
        </p:blipFill>
        <p:spPr>
          <a:xfrm>
            <a:off x="2126408" y="1212616"/>
            <a:ext cx="5824385" cy="5134495"/>
          </a:xfrm>
          <a:prstGeom prst="rect">
            <a:avLst/>
          </a:prstGeom>
        </p:spPr>
      </p:pic>
      <p:sp>
        <p:nvSpPr>
          <p:cNvPr id="6" name="Text Box 5"/>
          <p:cNvSpPr txBox="1"/>
          <p:nvPr userDrawn="1"/>
        </p:nvSpPr>
        <p:spPr>
          <a:xfrm>
            <a:off x="3416810" y="6388340"/>
            <a:ext cx="3243580" cy="368300"/>
          </a:xfrm>
          <a:prstGeom prst="rect">
            <a:avLst/>
          </a:prstGeom>
        </p:spPr>
        <p:txBody>
          <a:bodyPr wrap="none" rtlCol="0">
            <a:spAutoFit/>
          </a:bodyPr>
          <a:lstStyle/>
          <a:p>
            <a:r>
              <a:rPr lang="en-US" altLang="zh-CN" b="1">
                <a:latin typeface="Times New Roman" panose="02020603050405020304" charset="0"/>
                <a:ea typeface="Times New Roman" panose="02020603050405020304" charset="0"/>
                <a:cs typeface="Times New Roman" panose="02020603050405020304" charset="0"/>
              </a:rPr>
              <a:t>Fig.8.1.Use Case Flow Diagram</a:t>
            </a:r>
            <a:endParaRPr lang="en-US" b="1">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Rectangle 1"/>
          <p:cNvSpPr/>
          <p:nvPr/>
        </p:nvSpPr>
        <p:spPr>
          <a:xfrm>
            <a:off x="408030" y="164092"/>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dirty="0">
                <a:solidFill>
                  <a:srgbClr val="000000"/>
                </a:solidFill>
                <a:latin typeface="Times New Roman" panose="02020603050405020304"/>
              </a:rPr>
              <a:t>Result and Discussion</a:t>
            </a:r>
            <a:endParaRPr lang="en-IN" sz="3600" b="0" strike="noStrike" spc="-1" dirty="0">
              <a:latin typeface="Arial" panose="020B0604020202020204"/>
            </a:endParaRPr>
          </a:p>
        </p:txBody>
      </p:sp>
      <p:sp>
        <p:nvSpPr>
          <p:cNvPr id="87" name="Rectangle 2"/>
          <p:cNvSpPr/>
          <p:nvPr/>
        </p:nvSpPr>
        <p:spPr>
          <a:xfrm>
            <a:off x="170823" y="1055076"/>
            <a:ext cx="9756948" cy="6340507"/>
          </a:xfrm>
          <a:prstGeom prst="rect">
            <a:avLst/>
          </a:prstGeom>
          <a:noFill/>
          <a:ln w="0">
            <a:noFill/>
          </a:ln>
        </p:spPr>
        <p:style>
          <a:lnRef idx="0">
            <a:srgbClr val="FFFFFF"/>
          </a:lnRef>
          <a:fillRef idx="0">
            <a:srgbClr val="FFFFFF"/>
          </a:fillRef>
          <a:effectRef idx="0">
            <a:srgbClr val="FFFFFF"/>
          </a:effectRef>
          <a:fontRef idx="minor"/>
        </p:style>
        <p:txBody>
          <a:bodyPr/>
          <a:lstStyle/>
          <a:p>
            <a:endParaRPr lang="en-IN" dirty="0"/>
          </a:p>
        </p:txBody>
      </p:sp>
      <p:pic>
        <p:nvPicPr>
          <p:cNvPr id="2" name="Picture 1" descr="upload_post_object_v2_166079776"/>
          <p:cNvPicPr>
            <a:picLocks noChangeAspect="1"/>
          </p:cNvPicPr>
          <p:nvPr/>
        </p:nvPicPr>
        <p:blipFill>
          <a:blip r:embed="rId3"/>
          <a:stretch>
            <a:fillRect/>
          </a:stretch>
        </p:blipFill>
        <p:spPr>
          <a:xfrm>
            <a:off x="407988" y="1171892"/>
            <a:ext cx="5909843" cy="2908945"/>
          </a:xfrm>
          <a:prstGeom prst="rect">
            <a:avLst/>
          </a:prstGeom>
        </p:spPr>
      </p:pic>
      <p:pic>
        <p:nvPicPr>
          <p:cNvPr id="3" name="Picture 2" descr="upload_post_object_v2_998011760"/>
          <p:cNvPicPr>
            <a:picLocks noChangeAspect="1"/>
          </p:cNvPicPr>
          <p:nvPr/>
        </p:nvPicPr>
        <p:blipFill>
          <a:blip r:embed="rId4"/>
          <a:stretch>
            <a:fillRect/>
          </a:stretch>
        </p:blipFill>
        <p:spPr>
          <a:xfrm>
            <a:off x="3911071" y="4332393"/>
            <a:ext cx="5909839" cy="2909937"/>
          </a:xfrm>
          <a:prstGeom prst="rect">
            <a:avLst/>
          </a:prstGeom>
        </p:spPr>
      </p:pic>
      <p:sp>
        <p:nvSpPr>
          <p:cNvPr id="9" name="TextBox 8">
            <a:extLst>
              <a:ext uri="{FF2B5EF4-FFF2-40B4-BE49-F238E27FC236}">
                <a16:creationId xmlns:a16="http://schemas.microsoft.com/office/drawing/2014/main" id="{3A5A4853-844D-E2D3-E625-2D5DFA93D9C8}"/>
              </a:ext>
            </a:extLst>
          </p:cNvPr>
          <p:cNvSpPr txBox="1"/>
          <p:nvPr/>
        </p:nvSpPr>
        <p:spPr>
          <a:xfrm>
            <a:off x="6317831" y="1882935"/>
            <a:ext cx="2785976"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Search bar with dropdown suggestions, hotspots menu, and categories navigation.</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2E6D958-4861-205D-1931-4C153B5DCE4F}"/>
              </a:ext>
            </a:extLst>
          </p:cNvPr>
          <p:cNvSpPr txBox="1"/>
          <p:nvPr/>
        </p:nvSpPr>
        <p:spPr>
          <a:xfrm>
            <a:off x="259715" y="5271518"/>
            <a:ext cx="3468223"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Blog cards with images, titles, descriptions, and "Read More" and "View More" buttons.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
          <p:cNvSpPr/>
          <p:nvPr/>
        </p:nvSpPr>
        <p:spPr>
          <a:xfrm>
            <a:off x="408030" y="164092"/>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dirty="0">
                <a:solidFill>
                  <a:srgbClr val="000000"/>
                </a:solidFill>
                <a:latin typeface="Times New Roman" panose="02020603050405020304"/>
              </a:rPr>
              <a:t>Result and Discussion</a:t>
            </a:r>
            <a:endParaRPr lang="en-IN" sz="3600" b="0" strike="noStrike" spc="-1" dirty="0">
              <a:latin typeface="Arial" panose="020B0604020202020204"/>
            </a:endParaRPr>
          </a:p>
        </p:txBody>
      </p:sp>
      <p:sp>
        <p:nvSpPr>
          <p:cNvPr id="87" name="Rectangle 2"/>
          <p:cNvSpPr/>
          <p:nvPr/>
        </p:nvSpPr>
        <p:spPr>
          <a:xfrm>
            <a:off x="170823" y="1055076"/>
            <a:ext cx="9756948" cy="6340507"/>
          </a:xfrm>
          <a:prstGeom prst="rect">
            <a:avLst/>
          </a:prstGeom>
          <a:noFill/>
          <a:ln w="0">
            <a:noFill/>
          </a:ln>
        </p:spPr>
        <p:style>
          <a:lnRef idx="0">
            <a:srgbClr val="FFFFFF"/>
          </a:lnRef>
          <a:fillRef idx="0">
            <a:srgbClr val="FFFFFF"/>
          </a:fillRef>
          <a:effectRef idx="0">
            <a:srgbClr val="FFFFFF"/>
          </a:effectRef>
          <a:fontRef idx="minor"/>
        </p:style>
        <p:txBody>
          <a:bodyPr/>
          <a:lstStyle/>
          <a:p>
            <a:endParaRPr lang="en-IN" dirty="0"/>
          </a:p>
        </p:txBody>
      </p:sp>
      <p:sp>
        <p:nvSpPr>
          <p:cNvPr id="9" name="TextBox 8">
            <a:extLst>
              <a:ext uri="{FF2B5EF4-FFF2-40B4-BE49-F238E27FC236}">
                <a16:creationId xmlns:a16="http://schemas.microsoft.com/office/drawing/2014/main" id="{3A5A4853-844D-E2D3-E625-2D5DFA93D9C8}"/>
              </a:ext>
            </a:extLst>
          </p:cNvPr>
          <p:cNvSpPr txBox="1"/>
          <p:nvPr/>
        </p:nvSpPr>
        <p:spPr>
          <a:xfrm>
            <a:off x="6317831" y="1882935"/>
            <a:ext cx="2785976" cy="1477328"/>
          </a:xfrm>
          <a:prstGeom prst="rect">
            <a:avLst/>
          </a:prstGeom>
          <a:noFill/>
        </p:spPr>
        <p:txBody>
          <a:bodyPr wrap="square">
            <a:spAutoFit/>
          </a:bodyPr>
          <a:lstStyle/>
          <a:p>
            <a:r>
              <a:rPr lang="en-US" dirty="0"/>
              <a:t>Trip planning form with fields for city, days, travelers, interests, </a:t>
            </a:r>
            <a:r>
              <a:rPr lang="en-US" dirty="0">
                <a:latin typeface="Times New Roman" panose="02020603050405020304" pitchFamily="18" charset="0"/>
                <a:cs typeface="Times New Roman" panose="02020603050405020304" pitchFamily="18" charset="0"/>
              </a:rPr>
              <a:t>budget</a:t>
            </a:r>
            <a:r>
              <a:rPr lang="en-US" dirty="0"/>
              <a:t> range, and transportation options.</a:t>
            </a:r>
            <a:endParaRPr lang="en-IN" dirty="0"/>
          </a:p>
        </p:txBody>
      </p:sp>
      <p:sp>
        <p:nvSpPr>
          <p:cNvPr id="11" name="TextBox 10">
            <a:extLst>
              <a:ext uri="{FF2B5EF4-FFF2-40B4-BE49-F238E27FC236}">
                <a16:creationId xmlns:a16="http://schemas.microsoft.com/office/drawing/2014/main" id="{92E6D958-4861-205D-1931-4C153B5DCE4F}"/>
              </a:ext>
            </a:extLst>
          </p:cNvPr>
          <p:cNvSpPr txBox="1"/>
          <p:nvPr/>
        </p:nvSpPr>
        <p:spPr>
          <a:xfrm>
            <a:off x="259715" y="5271518"/>
            <a:ext cx="3321665" cy="153121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Trip itinerary planner with fields for destination, trip duration, number of travelers, interests, budget, and transportation choices.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E33B65-FA96-2813-D722-AD8A44669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68" y="1259637"/>
            <a:ext cx="5909839" cy="2919503"/>
          </a:xfrm>
          <a:prstGeom prst="rect">
            <a:avLst/>
          </a:prstGeom>
        </p:spPr>
      </p:pic>
      <p:pic>
        <p:nvPicPr>
          <p:cNvPr id="7" name="Picture 6">
            <a:extLst>
              <a:ext uri="{FF2B5EF4-FFF2-40B4-BE49-F238E27FC236}">
                <a16:creationId xmlns:a16="http://schemas.microsoft.com/office/drawing/2014/main" id="{60BE6D96-358C-90F0-12E5-2EE500CB4F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4509" y="4383701"/>
            <a:ext cx="5960133" cy="2919502"/>
          </a:xfrm>
          <a:prstGeom prst="rect">
            <a:avLst/>
          </a:prstGeom>
        </p:spPr>
      </p:pic>
    </p:spTree>
    <p:extLst>
      <p:ext uri="{BB962C8B-B14F-4D97-AF65-F5344CB8AC3E}">
        <p14:creationId xmlns:p14="http://schemas.microsoft.com/office/powerpoint/2010/main" val="105410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Conclusion and Future Scope</a:t>
            </a:r>
            <a:endParaRPr lang="en-IN" sz="3600" b="0" strike="noStrike" spc="-1">
              <a:latin typeface="Arial" panose="020B0604020202020204"/>
            </a:endParaRPr>
          </a:p>
        </p:txBody>
      </p:sp>
      <p:sp>
        <p:nvSpPr>
          <p:cNvPr id="90" name="Rectangle 2"/>
          <p:cNvSpPr/>
          <p:nvPr/>
        </p:nvSpPr>
        <p:spPr>
          <a:xfrm>
            <a:off x="503280" y="1563840"/>
            <a:ext cx="9070560" cy="5194080"/>
          </a:xfrm>
          <a:prstGeom prst="rect">
            <a:avLst/>
          </a:prstGeom>
          <a:noFill/>
          <a:ln w="0">
            <a:noFill/>
          </a:ln>
        </p:spPr>
        <p:style>
          <a:lnRef idx="0">
            <a:srgbClr val="FFFFFF"/>
          </a:lnRef>
          <a:fillRef idx="0">
            <a:srgbClr val="FFFFFF"/>
          </a:fillRef>
          <a:effectRef idx="0">
            <a:srgbClr val="FFFFFF"/>
          </a:effectRef>
          <a:fontRef idx="minor"/>
        </p:style>
      </p:sp>
      <p:sp>
        <p:nvSpPr>
          <p:cNvPr id="91" name="PlaceHolder 1"/>
          <p:cNvSpPr>
            <a:spLocks noGrp="1"/>
          </p:cNvSpPr>
          <p:nvPr>
            <p:ph/>
          </p:nvPr>
        </p:nvSpPr>
        <p:spPr>
          <a:xfrm>
            <a:off x="661352" y="1663964"/>
            <a:ext cx="7240848" cy="4636353"/>
          </a:xfrm>
          <a:prstGeom prst="rect">
            <a:avLst/>
          </a:prstGeom>
          <a:noFill/>
          <a:ln w="0">
            <a:noFill/>
          </a:ln>
        </p:spPr>
        <p:txBody>
          <a:bodyPr numCol="1" spcCol="0" anchor="t">
            <a:noAutofit/>
          </a:bodyPr>
          <a:lstStyle/>
          <a:p>
            <a:pPr marL="0" indent="0" algn="just"/>
            <a:r>
              <a:rPr sz="1800" dirty="0">
                <a:latin typeface="Times New Roman" panose="02020603050405020304" charset="0"/>
                <a:ea typeface="Times New Roman" panose="02020603050405020304" charset="0"/>
                <a:cs typeface="Times New Roman" panose="02020603050405020304" charset="0"/>
              </a:rPr>
              <a:t>In conclusion, the TripPlanner website is easy to use and helps travelers find local insights through personalized trip planning. The "Plan your trip" feature lets users discover destinations that match their interests</a:t>
            </a:r>
            <a:r>
              <a:rPr lang="en-US" sz="1800" dirty="0">
                <a:latin typeface="Times New Roman" panose="02020603050405020304" charset="0"/>
                <a:ea typeface="Times New Roman" panose="02020603050405020304" charset="0"/>
                <a:cs typeface="Times New Roman" panose="02020603050405020304" charset="0"/>
              </a:rPr>
              <a:t> which makes </a:t>
            </a:r>
            <a:r>
              <a:rPr lang="en-US" dirty="0">
                <a:latin typeface="Times New Roman" panose="02020603050405020304" charset="0"/>
                <a:ea typeface="Times New Roman" panose="02020603050405020304" charset="0"/>
                <a:cs typeface="Times New Roman" panose="02020603050405020304" charset="0"/>
              </a:rPr>
              <a:t>th</a:t>
            </a:r>
            <a:r>
              <a:rPr sz="1800" dirty="0">
                <a:latin typeface="Times New Roman" panose="02020603050405020304" charset="0"/>
                <a:ea typeface="Times New Roman" panose="02020603050405020304" charset="0"/>
                <a:cs typeface="Times New Roman" panose="02020603050405020304" charset="0"/>
              </a:rPr>
              <a:t>e journey smoother. The site also includes blogs and hidden gems, offering both popular spots and unique, lesser-known places. This makes it a valuable tool, providing a customized and enjoyable travel experience for everyone.</a:t>
            </a:r>
          </a:p>
          <a:p>
            <a:pPr marL="0" indent="0" algn="just"/>
            <a:endParaRPr lang="en-US" sz="1800" b="0" strike="noStrike" spc="-1" dirty="0">
              <a:solidFill>
                <a:srgbClr val="404040"/>
              </a:solidFill>
              <a:latin typeface="Times New Roman" panose="02020603050405020304" charset="0"/>
              <a:ea typeface="Times New Roman" panose="02020603050405020304" charset="0"/>
              <a:cs typeface="Times New Roman" panose="02020603050405020304" charset="0"/>
            </a:endParaRPr>
          </a:p>
          <a:p>
            <a:pPr marL="0" indent="0" algn="just"/>
            <a:r>
              <a:rPr sz="1800" dirty="0">
                <a:latin typeface="Times New Roman" panose="02020603050405020304" charset="0"/>
                <a:ea typeface="Times New Roman" panose="02020603050405020304" charset="0"/>
                <a:cs typeface="Times New Roman" panose="02020603050405020304" charset="0"/>
              </a:rPr>
              <a:t>The future of TripPlanner includes expanding to cover more regions across India, like Rajasthan and Kerala, offering users more destinations and hidden gems. We will improve personalization, giving tailored recommendations based on interests like adventure or culture. </a:t>
            </a:r>
            <a:r>
              <a:rPr lang="en-US" sz="1800" dirty="0">
                <a:latin typeface="Times New Roman" panose="02020603050405020304" charset="0"/>
                <a:ea typeface="Times New Roman" panose="02020603050405020304" charset="0"/>
                <a:cs typeface="Times New Roman" panose="02020603050405020304" charset="0"/>
              </a:rPr>
              <a:t>With user participation through feedback and suggestions, TripPlanner is always improving. </a:t>
            </a:r>
            <a:r>
              <a:rPr sz="1800" dirty="0">
                <a:latin typeface="Times New Roman" panose="02020603050405020304" charset="0"/>
                <a:ea typeface="Times New Roman" panose="02020603050405020304" charset="0"/>
                <a:cs typeface="Times New Roman" panose="02020603050405020304" charset="0"/>
              </a:rPr>
              <a:t>With these updates, TripPlanner will become the go-to platform for personalized and engaging travel planning across India.</a:t>
            </a:r>
            <a:endParaRPr lang="en-US" sz="1800" b="0" strike="noStrike" spc="-1" dirty="0">
              <a:solidFill>
                <a:srgbClr val="404040"/>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References</a:t>
            </a:r>
            <a:endParaRPr lang="en-IN" sz="3600" b="0" strike="noStrike" spc="-1">
              <a:latin typeface="Arial" panose="020B0604020202020204"/>
            </a:endParaRPr>
          </a:p>
        </p:txBody>
      </p:sp>
      <p:sp>
        <p:nvSpPr>
          <p:cNvPr id="93" name="Rectangle 2"/>
          <p:cNvSpPr/>
          <p:nvPr/>
        </p:nvSpPr>
        <p:spPr>
          <a:xfrm>
            <a:off x="503280" y="1563840"/>
            <a:ext cx="9070560" cy="5194080"/>
          </a:xfrm>
          <a:prstGeom prst="rect">
            <a:avLst/>
          </a:prstGeom>
          <a:noFill/>
          <a:ln w="0">
            <a:noFill/>
          </a:ln>
        </p:spPr>
        <p:style>
          <a:lnRef idx="0">
            <a:srgbClr val="FFFFFF"/>
          </a:lnRef>
          <a:fillRef idx="0">
            <a:srgbClr val="FFFFFF"/>
          </a:fillRef>
          <a:effectRef idx="0">
            <a:srgbClr val="FFFFFF"/>
          </a:effectRef>
          <a:fontRef idx="minor"/>
        </p:style>
      </p:sp>
      <p:sp>
        <p:nvSpPr>
          <p:cNvPr id="94" name="PlaceHolder 1"/>
          <p:cNvSpPr>
            <a:spLocks noGrp="1"/>
          </p:cNvSpPr>
          <p:nvPr>
            <p:ph/>
          </p:nvPr>
        </p:nvSpPr>
        <p:spPr>
          <a:xfrm>
            <a:off x="671195" y="1564005"/>
            <a:ext cx="8197215" cy="5095240"/>
          </a:xfrm>
          <a:prstGeom prst="rect">
            <a:avLst/>
          </a:prstGeom>
          <a:noFill/>
          <a:ln w="0">
            <a:noFill/>
          </a:ln>
        </p:spPr>
        <p:txBody>
          <a:bodyPr numCol="1" spcCol="0" anchor="t">
            <a:noAutofit/>
          </a:bodyPr>
          <a:lstStyle/>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[1]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"Exploring the Use of Mobile Maps for Enhancing Travel Experience" Rebecca Davison, John Halloran, 20</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23</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"Crowdsourced travel itinerary recommendation with social interaction data" Sunil K. Gupta, et al., 202</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3</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[3]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"A personalized tourist recommendation system based on collaborative filtering and mobile services" Xueying Wang, Jing Yang, 202</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[4]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"Tourism information personalization using recommendation systems" Charalampos Karapistoli, Dimitris Tzovaras, 20</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21</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[5]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"Location-aware recommendation system for tourism using hybrid approach" Minchen Wu, et al., 20</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21</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[6]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"An integrated system for personalized tourism route planning and location recommendation" Qing Cao, et al., 20</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21</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[7]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"Design and Implementation of Smart Tourism Application Using Hybrid Mobile Development" Vladimir R. Miroslav, et al., 201</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9</a:t>
            </a: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endPar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endParaRPr>
          </a:p>
          <a:p>
            <a:pPr>
              <a:lnSpc>
                <a:spcPct val="100000"/>
              </a:lnSpc>
              <a:spcBef>
                <a:spcPts val="1100"/>
              </a:spcBef>
              <a:buNone/>
              <a:tabLst>
                <a:tab pos="0" algn="l"/>
              </a:tabLst>
            </a:pP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[8] </a:t>
            </a:r>
            <a:r>
              <a:rPr 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"An intelligent mobile travel planning and recommendation system for tourists" Zhenxin Luo, et al., 201</a:t>
            </a:r>
            <a:r>
              <a:rPr lang="en-US" altLang="en-IN" sz="1200" b="0" strike="noStrike" spc="-1">
                <a:solidFill>
                  <a:srgbClr val="404040"/>
                </a:solidFill>
                <a:latin typeface="Times New Roman" panose="02020603050405020304" charset="0"/>
                <a:ea typeface="Times New Roman" panose="02020603050405020304" charset="0"/>
                <a:cs typeface="Times New Roman" panose="02020603050405020304" charset="0"/>
              </a:rPr>
              <a:t>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 name="Rectangle 1"/>
          <p:cNvSpPr/>
          <p:nvPr/>
        </p:nvSpPr>
        <p:spPr>
          <a:xfrm>
            <a:off x="647640" y="30574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0" strike="noStrike" spc="-1">
                <a:solidFill>
                  <a:srgbClr val="000000"/>
                </a:solidFill>
                <a:latin typeface="Times New Roman" panose="02020603050405020304"/>
              </a:rPr>
              <a:t>Thank You...!!</a:t>
            </a:r>
            <a:endParaRPr lang="en-IN" sz="3600" b="0" strike="noStrike" spc="-1">
              <a:latin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1"/>
          <p:cNvSpPr/>
          <p:nvPr/>
        </p:nvSpPr>
        <p:spPr>
          <a:xfrm>
            <a:off x="504720" y="144360"/>
            <a:ext cx="9070560" cy="105696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gn="ct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Contents</a:t>
            </a:r>
            <a:endParaRPr lang="en-IN" sz="3600" b="0" strike="noStrike" spc="-1">
              <a:latin typeface="Arial" panose="020B0604020202020204"/>
            </a:endParaRPr>
          </a:p>
        </p:txBody>
      </p:sp>
      <p:sp>
        <p:nvSpPr>
          <p:cNvPr id="64" name="Rectangle 2"/>
          <p:cNvSpPr/>
          <p:nvPr/>
        </p:nvSpPr>
        <p:spPr>
          <a:xfrm>
            <a:off x="504720" y="1236600"/>
            <a:ext cx="9322920" cy="557820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Suggestions in Review 1</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Introduction</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Objectives</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Scope</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Literature Survey</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Features / Functionality</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Technology Stack</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1800" b="0" strike="noStrike" spc="-1" dirty="0">
                <a:solidFill>
                  <a:srgbClr val="000000"/>
                </a:solidFill>
                <a:latin typeface="Times New Roman" panose="02020603050405020304"/>
              </a:rPr>
              <a:t>Block Diagram</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sz="1800" b="0" strike="noStrike" spc="-1" dirty="0">
                <a:solidFill>
                  <a:srgbClr val="000000"/>
                </a:solidFill>
                <a:latin typeface="Times New Roman" panose="02020603050405020304"/>
              </a:rPr>
              <a:t>Use Case</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sz="1800" b="0" strike="noStrike" spc="-1" dirty="0">
                <a:solidFill>
                  <a:srgbClr val="000000"/>
                </a:solidFill>
                <a:latin typeface="Times New Roman" panose="02020603050405020304"/>
              </a:rPr>
              <a:t>Result and Discussion</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sz="1800" b="0" strike="noStrike" spc="-1" dirty="0">
                <a:solidFill>
                  <a:srgbClr val="000000"/>
                </a:solidFill>
                <a:latin typeface="Times New Roman" panose="02020603050405020304"/>
              </a:rPr>
              <a:t>Conclusion and Future Scope</a:t>
            </a:r>
            <a:endParaRPr lang="en-IN" sz="1800" b="0" strike="noStrike" spc="-1" dirty="0">
              <a:latin typeface="Arial" panose="020B0604020202020204"/>
            </a:endParaRPr>
          </a:p>
          <a:p>
            <a:pPr marL="429895" indent="-321945">
              <a:lnSpc>
                <a:spcPct val="100000"/>
              </a:lnSpc>
              <a:spcAft>
                <a:spcPts val="1410"/>
              </a:spcAft>
              <a:buClr>
                <a:srgbClr val="000000"/>
              </a:buClr>
              <a:buSzPct val="45000"/>
              <a:buFont typeface="Wingdings" panose="05000000000000000000" pitchFamily="2" charset="2"/>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sz="1800" b="0" strike="noStrike" spc="-1" dirty="0">
                <a:solidFill>
                  <a:srgbClr val="000000"/>
                </a:solidFill>
                <a:latin typeface="Times New Roman" panose="02020603050405020304"/>
              </a:rPr>
              <a:t>References</a:t>
            </a:r>
            <a:endParaRPr lang="en-IN" sz="1800" b="0" strike="noStrike" spc="-1" dirty="0">
              <a:latin typeface="Arial" panose="020B0604020202020204"/>
            </a:endParaRPr>
          </a:p>
          <a:p>
            <a:pPr>
              <a:lnSpc>
                <a:spcPct val="200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1800" b="0" strike="noStrike" spc="-1" dirty="0">
              <a:latin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1. Introduction</a:t>
            </a:r>
            <a:endParaRPr lang="en-IN" sz="3600" b="0" strike="noStrike" spc="-1">
              <a:latin typeface="Arial" panose="020B0604020202020204"/>
            </a:endParaRPr>
          </a:p>
        </p:txBody>
      </p:sp>
      <p:sp>
        <p:nvSpPr>
          <p:cNvPr id="69" name="Rectangle 2"/>
          <p:cNvSpPr/>
          <p:nvPr/>
        </p:nvSpPr>
        <p:spPr>
          <a:xfrm>
            <a:off x="503280" y="1768320"/>
            <a:ext cx="9070560" cy="498924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450850" indent="-342900">
              <a:lnSpc>
                <a:spcPct val="93000"/>
              </a:lnSpc>
              <a:spcAft>
                <a:spcPts val="1410"/>
              </a:spcAft>
              <a:buClr>
                <a:srgbClr val="000000"/>
              </a:buClr>
              <a:buFont typeface="Arial" panose="020B0604020202020204"/>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strike="noStrike" spc="-1">
                <a:solidFill>
                  <a:srgbClr val="000000"/>
                </a:solidFill>
                <a:latin typeface="Times New Roman" panose="02020603050405020304"/>
              </a:rPr>
              <a:t>Problem Identified : </a:t>
            </a:r>
            <a:endParaRPr lang="en-IN" sz="2400" b="0" strike="noStrike" spc="-1">
              <a:latin typeface="Arial" panose="020B0604020202020204"/>
            </a:endParaRPr>
          </a:p>
          <a:p>
            <a:pPr>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400" b="0" strike="noStrike" spc="-1">
              <a:latin typeface="Arial" panose="020B0604020202020204"/>
            </a:endParaRPr>
          </a:p>
          <a:p>
            <a:pPr>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400" b="0" strike="noStrike" spc="-1">
              <a:latin typeface="Arial" panose="020B0604020202020204"/>
            </a:endParaRPr>
          </a:p>
          <a:p>
            <a:pPr>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400" b="0" strike="noStrike" spc="-1">
              <a:latin typeface="Arial" panose="020B0604020202020204"/>
            </a:endParaRPr>
          </a:p>
          <a:p>
            <a:pPr>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400" b="0" strike="noStrike" spc="-1">
              <a:latin typeface="Arial" panose="020B0604020202020204"/>
            </a:endParaRPr>
          </a:p>
          <a:p>
            <a:pPr marL="450850" indent="-342900">
              <a:lnSpc>
                <a:spcPct val="93000"/>
              </a:lnSpc>
              <a:spcAft>
                <a:spcPts val="1410"/>
              </a:spcAft>
              <a:buClr>
                <a:srgbClr val="000000"/>
              </a:buClr>
              <a:buFont typeface="Arial" panose="020B0604020202020204"/>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strike="noStrike" spc="-1">
                <a:solidFill>
                  <a:srgbClr val="000000"/>
                </a:solidFill>
                <a:latin typeface="Times New Roman" panose="02020603050405020304"/>
              </a:rPr>
              <a:t>Solution Proposed :</a:t>
            </a:r>
            <a:endParaRPr lang="en-IN" sz="2400" b="0" strike="noStrike" spc="-1">
              <a:latin typeface="Arial" panose="020B0604020202020204"/>
            </a:endParaRPr>
          </a:p>
          <a:p>
            <a:pPr marL="934720" lvl="2" indent="-342900">
              <a:lnSpc>
                <a:spcPct val="93000"/>
              </a:lnSpc>
              <a:spcAft>
                <a:spcPts val="1410"/>
              </a:spcAft>
              <a:buClr>
                <a:srgbClr val="000000"/>
              </a:buClr>
              <a:buFont typeface="Arial" panose="020B0604020202020204"/>
              <a:buChar char="•"/>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IN" sz="2400" b="0" strike="noStrike" spc="-1">
              <a:latin typeface="Arial" panose="020B0604020202020204"/>
            </a:endParaRPr>
          </a:p>
        </p:txBody>
      </p:sp>
      <p:sp>
        <p:nvSpPr>
          <p:cNvPr id="70" name="Text Box 69"/>
          <p:cNvSpPr txBox="1"/>
          <p:nvPr/>
        </p:nvSpPr>
        <p:spPr>
          <a:xfrm>
            <a:off x="899965" y="2200112"/>
            <a:ext cx="6840000" cy="1775160"/>
          </a:xfrm>
          <a:prstGeom prst="rect">
            <a:avLst/>
          </a:prstGeom>
          <a:noFill/>
          <a:ln w="0">
            <a:noFill/>
          </a:ln>
        </p:spPr>
        <p:txBody>
          <a:bodyPr lIns="90000" tIns="45000" rIns="90000" bIns="45000" anchor="t">
            <a:noAutofit/>
          </a:bodyPr>
          <a:lstStyle/>
          <a:p>
            <a:pPr algn="just">
              <a:lnSpc>
                <a:spcPct val="100000"/>
              </a:lnSpc>
              <a:spcAft>
                <a:spcPts val="285"/>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strike="noStrike" spc="-1">
                <a:solidFill>
                  <a:srgbClr val="000000"/>
                </a:solidFill>
                <a:latin typeface="Times New Roman" panose="02020603050405020304"/>
              </a:rPr>
              <a:t>Travelers often struggle to find unique, lesser-known destinations beyond popular spots. Current platforms focus on well-known locations, limiting diverse experiences and complicating content management and booking.</a:t>
            </a:r>
            <a:endParaRPr lang="en-IN" sz="2400" b="0" strike="noStrike" spc="-1">
              <a:latin typeface="Arial" panose="020B0604020202020204"/>
              <a:ea typeface="Noto Sans CJK SC"/>
            </a:endParaRPr>
          </a:p>
        </p:txBody>
      </p:sp>
      <p:sp>
        <p:nvSpPr>
          <p:cNvPr id="71" name="Text Box 70"/>
          <p:cNvSpPr txBox="1"/>
          <p:nvPr/>
        </p:nvSpPr>
        <p:spPr>
          <a:xfrm>
            <a:off x="900000" y="4860000"/>
            <a:ext cx="6840000" cy="1919880"/>
          </a:xfrm>
          <a:prstGeom prst="rect">
            <a:avLst/>
          </a:prstGeom>
          <a:noFill/>
          <a:ln w="0">
            <a:noFill/>
          </a:ln>
        </p:spPr>
        <p:txBody>
          <a:bodyPr lIns="90000" tIns="45000" rIns="90000" bIns="45000" anchor="t">
            <a:noAutofit/>
          </a:bodyPr>
          <a:lstStyle/>
          <a:p>
            <a:pPr algn="just">
              <a:lnSpc>
                <a:spcPct val="100000"/>
              </a:lnSpc>
              <a:spcAft>
                <a:spcPts val="285"/>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strike="noStrike" spc="-1">
                <a:latin typeface="Times New Roman" panose="02020603050405020304"/>
                <a:ea typeface="Noto Sans CJK SC"/>
              </a:rPr>
              <a:t>TripPlanner provides a platform highlighting hidden gems, helping travelers discover unique spots, enrich their experiences, and simplify travel planning. By focusing on lesser-known places and improving content management, TripPlanner offers a personalized and enjoyable travel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2. Objectives</a:t>
            </a:r>
            <a:endParaRPr lang="en-IN" sz="3600" b="0" strike="noStrike" spc="-1">
              <a:latin typeface="Arial" panose="020B0604020202020204"/>
            </a:endParaRPr>
          </a:p>
        </p:txBody>
      </p:sp>
      <p:sp>
        <p:nvSpPr>
          <p:cNvPr id="73" name="Rectangle 2"/>
          <p:cNvSpPr/>
          <p:nvPr/>
        </p:nvSpPr>
        <p:spPr>
          <a:xfrm>
            <a:off x="503280" y="1768320"/>
            <a:ext cx="7776720" cy="498924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9220" algn="just">
              <a:lnSpc>
                <a:spcPct val="93000"/>
              </a:lnSpc>
              <a:spcAft>
                <a:spcPts val="1410"/>
              </a:spcAft>
              <a:buClr>
                <a:srgbClr val="000000"/>
              </a:buClr>
              <a:buFont typeface="StarSymbol"/>
              <a:buAutoNum type="arabicPeriod"/>
              <a:tabLst>
                <a:tab pos="0" algn="l"/>
              </a:tabLst>
            </a:pPr>
            <a:r>
              <a:rPr lang="en-IN" sz="2400" b="0" strike="noStrike" spc="-1" dirty="0">
                <a:solidFill>
                  <a:srgbClr val="000000"/>
                </a:solidFill>
                <a:latin typeface="Times New Roman" panose="02020603050405020304"/>
              </a:rPr>
              <a:t> To make it easy for travellers to discover unique and lesser-known places.</a:t>
            </a:r>
            <a:endParaRPr lang="en-IN" sz="2400" b="0" strike="noStrike" spc="-1" dirty="0">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dirty="0">
                <a:solidFill>
                  <a:srgbClr val="000000"/>
                </a:solidFill>
                <a:latin typeface="Times New Roman" panose="02020603050405020304"/>
              </a:rPr>
              <a:t> To provide useful information and tips to enhance travellers’ experiences at these special spots.</a:t>
            </a:r>
            <a:endParaRPr lang="en-IN" sz="2400" b="0" strike="noStrike" spc="-1" dirty="0">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dirty="0">
                <a:solidFill>
                  <a:srgbClr val="000000"/>
                </a:solidFill>
                <a:latin typeface="Times New Roman" panose="02020603050405020304"/>
              </a:rPr>
              <a:t> To </a:t>
            </a:r>
            <a:r>
              <a:rPr lang="en-US" altLang="zh-CN" sz="2400" b="0" strike="noStrike" spc="-1" dirty="0">
                <a:solidFill>
                  <a:srgbClr val="000000"/>
                </a:solidFill>
                <a:latin typeface="Times New Roman" panose="02020603050405020304"/>
              </a:rPr>
              <a:t>allow</a:t>
            </a:r>
            <a:r>
              <a:rPr lang="en-IN" sz="2400" b="0" strike="noStrike" spc="-1" dirty="0">
                <a:solidFill>
                  <a:srgbClr val="000000"/>
                </a:solidFill>
                <a:latin typeface="Times New Roman" panose="02020603050405020304"/>
              </a:rPr>
              <a:t> developers to easily add, update, and manage information about locations.</a:t>
            </a:r>
            <a:endParaRPr lang="en-IN" sz="2400" b="0" strike="noStrike" spc="-1" dirty="0">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dirty="0">
                <a:solidFill>
                  <a:srgbClr val="000000"/>
                </a:solidFill>
                <a:latin typeface="Times New Roman" panose="02020603050405020304"/>
              </a:rPr>
              <a:t> To allow users to suggest new places and give feedback to continuously improve the site.</a:t>
            </a:r>
            <a:endParaRPr lang="en-IN" sz="2400" b="0" strike="noStrike" spc="-1" dirty="0">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dirty="0">
                <a:solidFill>
                  <a:srgbClr val="000000"/>
                </a:solidFill>
                <a:latin typeface="Times New Roman" panose="02020603050405020304"/>
              </a:rPr>
              <a:t> To incorporate multimedia content, such as photos and videos, to give travellers a preview of destinations.</a:t>
            </a:r>
            <a:endParaRPr lang="en-IN" sz="2400" b="0" strike="noStrike" spc="-1" dirty="0">
              <a:latin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3. Scope</a:t>
            </a:r>
            <a:endParaRPr lang="en-IN" sz="3600" b="0" strike="noStrike" spc="-1">
              <a:latin typeface="Arial" panose="020B0604020202020204"/>
            </a:endParaRPr>
          </a:p>
        </p:txBody>
      </p:sp>
      <p:sp>
        <p:nvSpPr>
          <p:cNvPr id="75" name="Rectangle 2"/>
          <p:cNvSpPr/>
          <p:nvPr/>
        </p:nvSpPr>
        <p:spPr>
          <a:xfrm>
            <a:off x="503280" y="1768320"/>
            <a:ext cx="7776720" cy="498924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9220" algn="just">
              <a:lnSpc>
                <a:spcPct val="93000"/>
              </a:lnSpc>
              <a:spcAft>
                <a:spcPts val="1410"/>
              </a:spcAft>
              <a:buClr>
                <a:srgbClr val="000000"/>
              </a:buClr>
              <a:buFont typeface="StarSymbol"/>
              <a:buAutoNum type="arabicPeriod"/>
              <a:tabLst>
                <a:tab pos="0" algn="l"/>
              </a:tabLst>
            </a:pPr>
            <a:r>
              <a:rPr lang="en-IN" sz="2400" b="0" strike="noStrike" spc="-1">
                <a:solidFill>
                  <a:srgbClr val="000000"/>
                </a:solidFill>
                <a:latin typeface="Times New Roman" panose="02020603050405020304"/>
              </a:rPr>
              <a:t> This project will be able to build an easy-to-use website that highlights lesser-known spots and hidden gems.</a:t>
            </a:r>
            <a:endParaRPr lang="en-IN" sz="2400" b="0" strike="noStrike" spc="-1">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a:solidFill>
                  <a:srgbClr val="000000"/>
                </a:solidFill>
                <a:latin typeface="Times New Roman" panose="02020603050405020304"/>
              </a:rPr>
              <a:t> This project will produce a website which is easy to navigate and has an interactive GUI.</a:t>
            </a:r>
            <a:endParaRPr lang="en-IN" sz="2400" b="0" strike="noStrike" spc="-1">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a:solidFill>
                  <a:srgbClr val="000000"/>
                </a:solidFill>
                <a:latin typeface="Times New Roman" panose="02020603050405020304"/>
              </a:rPr>
              <a:t> It will have detailed information about each hidden gem, including descriptions, photos, and useful details.</a:t>
            </a:r>
            <a:endParaRPr lang="en-IN" sz="2400" b="0" strike="noStrike" spc="-1">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a:solidFill>
                  <a:srgbClr val="000000"/>
                </a:solidFill>
                <a:latin typeface="Times New Roman" panose="02020603050405020304"/>
              </a:rPr>
              <a:t> This project will be able to expand the site with more hidden gems and interesting blogs.</a:t>
            </a:r>
            <a:endParaRPr lang="en-IN" sz="2400" b="0" strike="noStrike" spc="-1">
              <a:latin typeface="Arial" panose="020B0604020202020204"/>
            </a:endParaRPr>
          </a:p>
          <a:p>
            <a:pPr marL="109220" algn="just">
              <a:lnSpc>
                <a:spcPct val="93000"/>
              </a:lnSpc>
              <a:spcAft>
                <a:spcPts val="1410"/>
              </a:spcAft>
              <a:buClr>
                <a:srgbClr val="000000"/>
              </a:buClr>
              <a:buFont typeface="StarSymbol"/>
              <a:buAutoNum type="arabicPeriod"/>
              <a:tabLst>
                <a:tab pos="0" algn="l"/>
              </a:tabLst>
            </a:pPr>
            <a:r>
              <a:rPr lang="en-IN" sz="2400" b="0" strike="noStrike" spc="-1">
                <a:solidFill>
                  <a:srgbClr val="000000"/>
                </a:solidFill>
                <a:latin typeface="Times New Roman" panose="02020603050405020304"/>
              </a:rPr>
              <a:t> This website will be able to gather and use feedback from users to continuously improve the site</a:t>
            </a:r>
            <a:endParaRPr lang="en-IN" sz="2400" b="0" strike="noStrike" spc="-1">
              <a:latin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4. Literature Survey</a:t>
            </a:r>
            <a:endParaRPr lang="en-IN" sz="3600" b="0" strike="noStrike" spc="-1">
              <a:latin typeface="Arial" panose="020B0604020202020204"/>
            </a:endParaRPr>
          </a:p>
        </p:txBody>
      </p:sp>
      <p:sp>
        <p:nvSpPr>
          <p:cNvPr id="77" name="Rectangle 2"/>
          <p:cNvSpPr/>
          <p:nvPr/>
        </p:nvSpPr>
        <p:spPr>
          <a:xfrm>
            <a:off x="503280" y="1768320"/>
            <a:ext cx="9070560" cy="498924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7950">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i="1" strike="noStrike" spc="-1">
                <a:solidFill>
                  <a:srgbClr val="FF0000"/>
                </a:solidFill>
                <a:latin typeface="Times New Roman" panose="02020603050405020304"/>
              </a:rPr>
              <a:t>		</a:t>
            </a:r>
            <a:endParaRPr lang="en-IN" sz="2400" b="0" strike="noStrike" spc="-1">
              <a:latin typeface="Arial" panose="020B0604020202020204"/>
            </a:endParaRPr>
          </a:p>
        </p:txBody>
      </p:sp>
      <p:graphicFrame>
        <p:nvGraphicFramePr>
          <p:cNvPr id="4" name="Table 3"/>
          <p:cNvGraphicFramePr/>
          <p:nvPr>
            <p:custDataLst>
              <p:tags r:id="rId1"/>
            </p:custDataLst>
          </p:nvPr>
        </p:nvGraphicFramePr>
        <p:xfrm>
          <a:off x="504190" y="1534160"/>
          <a:ext cx="9122941" cy="5295900"/>
        </p:xfrm>
        <a:graphic>
          <a:graphicData uri="http://schemas.openxmlformats.org/drawingml/2006/table">
            <a:tbl>
              <a:tblPr firstRow="1" bandRow="1">
                <a:tableStyleId>{5C22544A-7EE6-4342-B048-85BDC9FD1C3A}</a:tableStyleId>
              </a:tblPr>
              <a:tblGrid>
                <a:gridCol w="636905">
                  <a:extLst>
                    <a:ext uri="{9D8B030D-6E8A-4147-A177-3AD203B41FA5}">
                      <a16:colId xmlns:a16="http://schemas.microsoft.com/office/drawing/2014/main" val="20000"/>
                    </a:ext>
                  </a:extLst>
                </a:gridCol>
                <a:gridCol w="1983096">
                  <a:extLst>
                    <a:ext uri="{9D8B030D-6E8A-4147-A177-3AD203B41FA5}">
                      <a16:colId xmlns:a16="http://schemas.microsoft.com/office/drawing/2014/main" val="20001"/>
                    </a:ext>
                  </a:extLst>
                </a:gridCol>
                <a:gridCol w="2080260">
                  <a:extLst>
                    <a:ext uri="{9D8B030D-6E8A-4147-A177-3AD203B41FA5}">
                      <a16:colId xmlns:a16="http://schemas.microsoft.com/office/drawing/2014/main" val="20002"/>
                    </a:ext>
                  </a:extLst>
                </a:gridCol>
                <a:gridCol w="1308735">
                  <a:extLst>
                    <a:ext uri="{9D8B030D-6E8A-4147-A177-3AD203B41FA5}">
                      <a16:colId xmlns:a16="http://schemas.microsoft.com/office/drawing/2014/main" val="20003"/>
                    </a:ext>
                  </a:extLst>
                </a:gridCol>
                <a:gridCol w="3113945">
                  <a:extLst>
                    <a:ext uri="{9D8B030D-6E8A-4147-A177-3AD203B41FA5}">
                      <a16:colId xmlns:a16="http://schemas.microsoft.com/office/drawing/2014/main" val="20004"/>
                    </a:ext>
                  </a:extLst>
                </a:gridCol>
              </a:tblGrid>
              <a:tr h="723900">
                <a:tc>
                  <a:txBody>
                    <a:bodyPr/>
                    <a:lstStyle/>
                    <a:p>
                      <a:pPr>
                        <a:buNone/>
                      </a:pPr>
                      <a:r>
                        <a:rPr lang="en-US">
                          <a:solidFill>
                            <a:schemeClr val="tx1"/>
                          </a:solidFill>
                          <a:latin typeface="Times New Roman" panose="02020603050405020304" charset="0"/>
                          <a:cs typeface="Times New Roman" panose="02020603050405020304" charset="0"/>
                        </a:rPr>
                        <a:t>Sr. No.</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Title</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Author(s)</a:t>
                      </a:r>
                    </a:p>
                  </a:txBody>
                  <a:tcPr/>
                </a:tc>
                <a:tc>
                  <a:txBody>
                    <a:bodyPr/>
                    <a:lstStyle/>
                    <a:p>
                      <a:pPr algn="ctr">
                        <a:lnSpc>
                          <a:spcPct val="110000"/>
                        </a:lnSpc>
                        <a:buNone/>
                      </a:pPr>
                      <a:r>
                        <a:rPr lang="en-US">
                          <a:solidFill>
                            <a:schemeClr val="tx1"/>
                          </a:solidFill>
                          <a:latin typeface="Times New Roman" panose="02020603050405020304" charset="0"/>
                          <a:cs typeface="Times New Roman" panose="02020603050405020304" charset="0"/>
                        </a:rPr>
                        <a:t>Year of Publication</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Key Findings</a:t>
                      </a:r>
                    </a:p>
                  </a:txBody>
                  <a:tcPr/>
                </a:tc>
                <a:extLst>
                  <a:ext uri="{0D108BD9-81ED-4DB2-BD59-A6C34878D82A}">
                    <a16:rowId xmlns:a16="http://schemas.microsoft.com/office/drawing/2014/main" val="10000"/>
                  </a:ext>
                </a:extLst>
              </a:tr>
              <a:tr h="1163320">
                <a:tc>
                  <a:txBody>
                    <a:bodyPr/>
                    <a:lstStyle/>
                    <a:p>
                      <a:pPr>
                        <a:buNone/>
                      </a:pPr>
                      <a:r>
                        <a:rPr lang="en-US">
                          <a:latin typeface="Times New Roman" panose="02020603050405020304" charset="0"/>
                          <a:cs typeface="Times New Roman" panose="02020603050405020304" charset="0"/>
                        </a:rPr>
                        <a:t>1.</a:t>
                      </a:r>
                    </a:p>
                  </a:txBody>
                  <a:tcPr/>
                </a:tc>
                <a:tc>
                  <a:txBody>
                    <a:bodyPr/>
                    <a:lstStyle/>
                    <a:p>
                      <a:pPr>
                        <a:buNone/>
                      </a:pPr>
                      <a:r>
                        <a:rPr lang="en-US">
                          <a:latin typeface="Times New Roman" panose="02020603050405020304" charset="0"/>
                          <a:cs typeface="Times New Roman" panose="02020603050405020304" charset="0"/>
                        </a:rPr>
                        <a:t>Social Media and Tourism : The Use of UGC in Travel Decision Making.</a:t>
                      </a:r>
                    </a:p>
                  </a:txBody>
                  <a:tcPr/>
                </a:tc>
                <a:tc>
                  <a:txBody>
                    <a:bodyPr/>
                    <a:lstStyle/>
                    <a:p>
                      <a:pPr>
                        <a:buNone/>
                      </a:pPr>
                      <a:r>
                        <a:rPr lang="en-US">
                          <a:latin typeface="Times New Roman" panose="02020603050405020304" charset="0"/>
                          <a:cs typeface="Times New Roman" panose="02020603050405020304" charset="0"/>
                        </a:rPr>
                        <a:t>A. Fotis, D. Buhalis, N. Rossides</a:t>
                      </a:r>
                    </a:p>
                  </a:txBody>
                  <a:tcPr/>
                </a:tc>
                <a:tc>
                  <a:txBody>
                    <a:bodyPr/>
                    <a:lstStyle/>
                    <a:p>
                      <a:pPr>
                        <a:buNone/>
                      </a:pPr>
                      <a:r>
                        <a:rPr lang="en-US">
                          <a:latin typeface="Times New Roman" panose="02020603050405020304" charset="0"/>
                          <a:cs typeface="Times New Roman" panose="02020603050405020304" charset="0"/>
                        </a:rPr>
                        <a:t>2022</a:t>
                      </a:r>
                    </a:p>
                  </a:txBody>
                  <a:tcPr/>
                </a:tc>
                <a:tc>
                  <a:txBody>
                    <a:bodyPr/>
                    <a:lstStyle/>
                    <a:p>
                      <a:pPr marL="285750" indent="-285750">
                        <a:buFont typeface="Arial" panose="020B0604020202020204" pitchFamily="34" charset="0"/>
                        <a:buChar char="•"/>
                      </a:pPr>
                      <a:r>
                        <a:rPr lang="en-US" dirty="0">
                          <a:latin typeface="Times New Roman" panose="02020603050405020304" charset="0"/>
                          <a:cs typeface="Times New Roman" panose="02020603050405020304" charset="0"/>
                        </a:rPr>
                        <a:t>User-Generated Content (UGC) significantly influences travelers' decision-making processes.</a:t>
                      </a:r>
                    </a:p>
                    <a:p>
                      <a:pPr marL="285750" indent="-285750">
                        <a:buFont typeface="Arial" panose="020B0604020202020204" pitchFamily="34" charset="0"/>
                        <a:buChar char="•"/>
                      </a:pPr>
                      <a:r>
                        <a:rPr lang="en-US" dirty="0">
                          <a:latin typeface="Times New Roman" panose="02020603050405020304" charset="0"/>
                          <a:cs typeface="Times New Roman" panose="02020603050405020304" charset="0"/>
                        </a:rPr>
                        <a:t>Social media platforms enhance travelers' access to peer reviews and recommendations.</a:t>
                      </a:r>
                    </a:p>
                  </a:txBody>
                  <a:tcPr/>
                </a:tc>
                <a:extLst>
                  <a:ext uri="{0D108BD9-81ED-4DB2-BD59-A6C34878D82A}">
                    <a16:rowId xmlns:a16="http://schemas.microsoft.com/office/drawing/2014/main" val="10001"/>
                  </a:ext>
                </a:extLst>
              </a:tr>
              <a:tr h="1163320">
                <a:tc>
                  <a:txBody>
                    <a:bodyPr/>
                    <a:lstStyle/>
                    <a:p>
                      <a:pPr>
                        <a:buNone/>
                      </a:pPr>
                      <a:r>
                        <a:rPr lang="en-US">
                          <a:latin typeface="Times New Roman" panose="02020603050405020304" charset="0"/>
                          <a:cs typeface="Times New Roman" panose="02020603050405020304" charset="0"/>
                        </a:rPr>
                        <a:t>2. </a:t>
                      </a:r>
                    </a:p>
                  </a:txBody>
                  <a:tcPr/>
                </a:tc>
                <a:tc>
                  <a:txBody>
                    <a:bodyPr/>
                    <a:lstStyle/>
                    <a:p>
                      <a:pPr>
                        <a:buNone/>
                      </a:pPr>
                      <a:r>
                        <a:rPr lang="en-US">
                          <a:latin typeface="Times New Roman" panose="02020603050405020304" charset="0"/>
                          <a:cs typeface="Times New Roman" panose="02020603050405020304" charset="0"/>
                        </a:rPr>
                        <a:t>The Role of Mobile Technology in Travel Planning</a:t>
                      </a:r>
                    </a:p>
                  </a:txBody>
                  <a:tcPr/>
                </a:tc>
                <a:tc>
                  <a:txBody>
                    <a:bodyPr/>
                    <a:lstStyle/>
                    <a:p>
                      <a:pPr>
                        <a:buNone/>
                      </a:pPr>
                      <a:r>
                        <a:rPr lang="en-US">
                          <a:latin typeface="Times New Roman" panose="02020603050405020304" charset="0"/>
                          <a:cs typeface="Times New Roman" panose="02020603050405020304" charset="0"/>
                        </a:rPr>
                        <a:t>J. Wang, D. Xiang, X. Zhang</a:t>
                      </a:r>
                    </a:p>
                  </a:txBody>
                  <a:tcPr/>
                </a:tc>
                <a:tc>
                  <a:txBody>
                    <a:bodyPr/>
                    <a:lstStyle/>
                    <a:p>
                      <a:pPr>
                        <a:buNone/>
                      </a:pPr>
                      <a:r>
                        <a:rPr lang="en-US">
                          <a:latin typeface="Times New Roman" panose="02020603050405020304" charset="0"/>
                          <a:cs typeface="Times New Roman" panose="02020603050405020304" charset="0"/>
                        </a:rPr>
                        <a:t>2020</a:t>
                      </a:r>
                    </a:p>
                  </a:txBody>
                  <a:tcPr/>
                </a:tc>
                <a:tc>
                  <a:txBody>
                    <a:bodyPr/>
                    <a:lstStyle/>
                    <a:p>
                      <a:pPr marL="285750" indent="-285750">
                        <a:buFont typeface="Arial" panose="020B0604020202020204" pitchFamily="34" charset="0"/>
                        <a:buChar char="•"/>
                      </a:pPr>
                      <a:r>
                        <a:rPr lang="en-US" dirty="0">
                          <a:latin typeface="Times New Roman" panose="02020603050405020304" charset="0"/>
                          <a:cs typeface="Times New Roman" panose="02020603050405020304" charset="0"/>
                        </a:rPr>
                        <a:t>Mobile devices improve real-time travel planning by offering flexibility and convenience.</a:t>
                      </a:r>
                    </a:p>
                    <a:p>
                      <a:pPr marL="285750" indent="-285750">
                        <a:buFont typeface="Arial" panose="020B0604020202020204" pitchFamily="34" charset="0"/>
                        <a:buChar char="•"/>
                      </a:pPr>
                      <a:r>
                        <a:rPr lang="en-US" dirty="0">
                          <a:latin typeface="Times New Roman" panose="02020603050405020304" charset="0"/>
                          <a:cs typeface="Times New Roman" panose="02020603050405020304" charset="0"/>
                        </a:rPr>
                        <a:t>Integration of location-based services enhances the personalization of travel itineraries.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4. Literature Survey</a:t>
            </a:r>
            <a:endParaRPr lang="en-IN" sz="3600" b="0" strike="noStrike" spc="-1">
              <a:latin typeface="Arial" panose="020B0604020202020204"/>
            </a:endParaRPr>
          </a:p>
        </p:txBody>
      </p:sp>
      <p:sp>
        <p:nvSpPr>
          <p:cNvPr id="77" name="Rectangle 2"/>
          <p:cNvSpPr/>
          <p:nvPr/>
        </p:nvSpPr>
        <p:spPr>
          <a:xfrm>
            <a:off x="503280" y="1768320"/>
            <a:ext cx="9070560" cy="4989240"/>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7950">
              <a:lnSpc>
                <a:spcPct val="93000"/>
              </a:lnSpc>
              <a:spcAft>
                <a:spcPts val="1410"/>
              </a:spcAft>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2400" b="0" i="1" strike="noStrike" spc="-1">
                <a:solidFill>
                  <a:srgbClr val="FF0000"/>
                </a:solidFill>
                <a:latin typeface="Times New Roman" panose="02020603050405020304"/>
              </a:rPr>
              <a:t>		</a:t>
            </a:r>
            <a:endParaRPr lang="en-IN" sz="2400" b="0" strike="noStrike" spc="-1">
              <a:latin typeface="Arial" panose="020B0604020202020204"/>
            </a:endParaRPr>
          </a:p>
        </p:txBody>
      </p:sp>
      <p:graphicFrame>
        <p:nvGraphicFramePr>
          <p:cNvPr id="4" name="Table 3"/>
          <p:cNvGraphicFramePr/>
          <p:nvPr>
            <p:custDataLst>
              <p:tags r:id="rId1"/>
            </p:custDataLst>
          </p:nvPr>
        </p:nvGraphicFramePr>
        <p:xfrm>
          <a:off x="504190" y="1547495"/>
          <a:ext cx="9122941" cy="5519420"/>
        </p:xfrm>
        <a:graphic>
          <a:graphicData uri="http://schemas.openxmlformats.org/drawingml/2006/table">
            <a:tbl>
              <a:tblPr firstRow="1" bandRow="1">
                <a:tableStyleId>{5C22544A-7EE6-4342-B048-85BDC9FD1C3A}</a:tableStyleId>
              </a:tblPr>
              <a:tblGrid>
                <a:gridCol w="636905">
                  <a:extLst>
                    <a:ext uri="{9D8B030D-6E8A-4147-A177-3AD203B41FA5}">
                      <a16:colId xmlns:a16="http://schemas.microsoft.com/office/drawing/2014/main" val="20000"/>
                    </a:ext>
                  </a:extLst>
                </a:gridCol>
                <a:gridCol w="1983096">
                  <a:extLst>
                    <a:ext uri="{9D8B030D-6E8A-4147-A177-3AD203B41FA5}">
                      <a16:colId xmlns:a16="http://schemas.microsoft.com/office/drawing/2014/main" val="20001"/>
                    </a:ext>
                  </a:extLst>
                </a:gridCol>
                <a:gridCol w="2080260">
                  <a:extLst>
                    <a:ext uri="{9D8B030D-6E8A-4147-A177-3AD203B41FA5}">
                      <a16:colId xmlns:a16="http://schemas.microsoft.com/office/drawing/2014/main" val="20002"/>
                    </a:ext>
                  </a:extLst>
                </a:gridCol>
                <a:gridCol w="1308735">
                  <a:extLst>
                    <a:ext uri="{9D8B030D-6E8A-4147-A177-3AD203B41FA5}">
                      <a16:colId xmlns:a16="http://schemas.microsoft.com/office/drawing/2014/main" val="20003"/>
                    </a:ext>
                  </a:extLst>
                </a:gridCol>
                <a:gridCol w="3113945">
                  <a:extLst>
                    <a:ext uri="{9D8B030D-6E8A-4147-A177-3AD203B41FA5}">
                      <a16:colId xmlns:a16="http://schemas.microsoft.com/office/drawing/2014/main" val="20004"/>
                    </a:ext>
                  </a:extLst>
                </a:gridCol>
              </a:tblGrid>
              <a:tr h="593725">
                <a:tc>
                  <a:txBody>
                    <a:bodyPr/>
                    <a:lstStyle/>
                    <a:p>
                      <a:pPr>
                        <a:buNone/>
                      </a:pPr>
                      <a:r>
                        <a:rPr lang="en-US">
                          <a:solidFill>
                            <a:schemeClr val="tx1"/>
                          </a:solidFill>
                          <a:latin typeface="Times New Roman" panose="02020603050405020304" charset="0"/>
                          <a:cs typeface="Times New Roman" panose="02020603050405020304" charset="0"/>
                        </a:rPr>
                        <a:t>Sr. No.</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Title</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Author(s)</a:t>
                      </a:r>
                    </a:p>
                  </a:txBody>
                  <a:tcPr/>
                </a:tc>
                <a:tc>
                  <a:txBody>
                    <a:bodyPr/>
                    <a:lstStyle/>
                    <a:p>
                      <a:pPr algn="ctr">
                        <a:lnSpc>
                          <a:spcPct val="110000"/>
                        </a:lnSpc>
                        <a:buNone/>
                      </a:pPr>
                      <a:r>
                        <a:rPr lang="en-US">
                          <a:solidFill>
                            <a:schemeClr val="tx1"/>
                          </a:solidFill>
                          <a:latin typeface="Times New Roman" panose="02020603050405020304" charset="0"/>
                          <a:cs typeface="Times New Roman" panose="02020603050405020304" charset="0"/>
                        </a:rPr>
                        <a:t>Year of Publication</a:t>
                      </a:r>
                    </a:p>
                  </a:txBody>
                  <a:tcPr/>
                </a:tc>
                <a:tc>
                  <a:txBody>
                    <a:bodyPr/>
                    <a:lstStyle/>
                    <a:p>
                      <a:pPr algn="ctr">
                        <a:lnSpc>
                          <a:spcPct val="190000"/>
                        </a:lnSpc>
                        <a:buNone/>
                      </a:pPr>
                      <a:r>
                        <a:rPr lang="en-US">
                          <a:solidFill>
                            <a:schemeClr val="tx1"/>
                          </a:solidFill>
                          <a:latin typeface="Times New Roman" panose="02020603050405020304" charset="0"/>
                          <a:cs typeface="Times New Roman" panose="02020603050405020304" charset="0"/>
                        </a:rPr>
                        <a:t>Key Findings</a:t>
                      </a:r>
                    </a:p>
                  </a:txBody>
                  <a:tcPr/>
                </a:tc>
                <a:extLst>
                  <a:ext uri="{0D108BD9-81ED-4DB2-BD59-A6C34878D82A}">
                    <a16:rowId xmlns:a16="http://schemas.microsoft.com/office/drawing/2014/main" val="10000"/>
                  </a:ext>
                </a:extLst>
              </a:tr>
              <a:tr h="1163320">
                <a:tc>
                  <a:txBody>
                    <a:bodyPr/>
                    <a:lstStyle/>
                    <a:p>
                      <a:pPr>
                        <a:buNone/>
                      </a:pPr>
                      <a:r>
                        <a:rPr lang="en-US">
                          <a:latin typeface="Times New Roman" panose="02020603050405020304" charset="0"/>
                          <a:cs typeface="Times New Roman" panose="02020603050405020304" charset="0"/>
                        </a:rPr>
                        <a:t>3.</a:t>
                      </a:r>
                    </a:p>
                  </a:txBody>
                  <a:tcPr/>
                </a:tc>
                <a:tc>
                  <a:txBody>
                    <a:bodyPr/>
                    <a:lstStyle/>
                    <a:p>
                      <a:pPr>
                        <a:buNone/>
                      </a:pPr>
                      <a:r>
                        <a:rPr lang="en-US">
                          <a:latin typeface="Times New Roman" panose="02020603050405020304" charset="0"/>
                          <a:cs typeface="Times New Roman" panose="02020603050405020304" charset="0"/>
                        </a:rPr>
                        <a:t>Personalization of Online Travel Services : The Impact on User Experience.</a:t>
                      </a:r>
                    </a:p>
                  </a:txBody>
                  <a:tcPr/>
                </a:tc>
                <a:tc>
                  <a:txBody>
                    <a:bodyPr/>
                    <a:lstStyle/>
                    <a:p>
                      <a:pPr>
                        <a:buNone/>
                      </a:pPr>
                      <a:r>
                        <a:rPr lang="en-US">
                          <a:latin typeface="Times New Roman" panose="02020603050405020304" charset="0"/>
                          <a:cs typeface="Times New Roman" panose="02020603050405020304" charset="0"/>
                        </a:rPr>
                        <a:t>K. Staab, H. Werthner</a:t>
                      </a:r>
                    </a:p>
                  </a:txBody>
                  <a:tcPr/>
                </a:tc>
                <a:tc>
                  <a:txBody>
                    <a:bodyPr/>
                    <a:lstStyle/>
                    <a:p>
                      <a:pPr>
                        <a:buNone/>
                      </a:pPr>
                      <a:r>
                        <a:rPr lang="en-US">
                          <a:latin typeface="Times New Roman" panose="02020603050405020304" charset="0"/>
                          <a:cs typeface="Times New Roman" panose="02020603050405020304" charset="0"/>
                        </a:rPr>
                        <a:t>2020</a:t>
                      </a:r>
                    </a:p>
                  </a:txBody>
                  <a:tcPr/>
                </a:tc>
                <a:tc>
                  <a:txBody>
                    <a:bodyPr/>
                    <a:lstStyle/>
                    <a:p>
                      <a:pPr marL="285750" indent="-285750">
                        <a:buFont typeface="Arial" panose="020B0604020202020204" pitchFamily="34" charset="0"/>
                        <a:buChar char="•"/>
                      </a:pPr>
                      <a:r>
                        <a:rPr lang="en-US">
                          <a:latin typeface="Times New Roman" panose="02020603050405020304" charset="0"/>
                          <a:cs typeface="Times New Roman" panose="02020603050405020304" charset="0"/>
                        </a:rPr>
                        <a:t>Personalized recommendations enhance user satisfaction and loyalty to travel platforms.</a:t>
                      </a: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Customization reduces information overload and improves decision-making efficiency.</a:t>
                      </a:r>
                    </a:p>
                  </a:txBody>
                  <a:tcPr/>
                </a:tc>
                <a:extLst>
                  <a:ext uri="{0D108BD9-81ED-4DB2-BD59-A6C34878D82A}">
                    <a16:rowId xmlns:a16="http://schemas.microsoft.com/office/drawing/2014/main" val="10001"/>
                  </a:ext>
                </a:extLst>
              </a:tr>
              <a:tr h="1163320">
                <a:tc>
                  <a:txBody>
                    <a:bodyPr/>
                    <a:lstStyle/>
                    <a:p>
                      <a:pPr>
                        <a:buNone/>
                      </a:pPr>
                      <a:r>
                        <a:rPr lang="en-US">
                          <a:latin typeface="Times New Roman" panose="02020603050405020304" charset="0"/>
                          <a:cs typeface="Times New Roman" panose="02020603050405020304" charset="0"/>
                        </a:rPr>
                        <a:t>4.</a:t>
                      </a:r>
                    </a:p>
                  </a:txBody>
                  <a:tcPr/>
                </a:tc>
                <a:tc>
                  <a:txBody>
                    <a:bodyPr/>
                    <a:lstStyle/>
                    <a:p>
                      <a:pPr>
                        <a:buNone/>
                      </a:pPr>
                      <a:r>
                        <a:rPr lang="en-US">
                          <a:latin typeface="Times New Roman" panose="02020603050405020304" charset="0"/>
                          <a:cs typeface="Times New Roman" panose="02020603050405020304" charset="0"/>
                        </a:rPr>
                        <a:t>Enhancing Travel Information Systems with Visual Content.</a:t>
                      </a:r>
                    </a:p>
                  </a:txBody>
                  <a:tcPr/>
                </a:tc>
                <a:tc>
                  <a:txBody>
                    <a:bodyPr/>
                    <a:lstStyle/>
                    <a:p>
                      <a:pPr>
                        <a:buNone/>
                      </a:pPr>
                      <a:r>
                        <a:rPr lang="en-US">
                          <a:latin typeface="Times New Roman" panose="02020603050405020304" charset="0"/>
                          <a:cs typeface="Times New Roman" panose="02020603050405020304" charset="0"/>
                        </a:rPr>
                        <a:t>S. Gruber, W. Wöber</a:t>
                      </a:r>
                    </a:p>
                  </a:txBody>
                  <a:tcPr/>
                </a:tc>
                <a:tc>
                  <a:txBody>
                    <a:bodyPr/>
                    <a:lstStyle/>
                    <a:p>
                      <a:pPr>
                        <a:buNone/>
                      </a:pPr>
                      <a:r>
                        <a:rPr lang="en-US">
                          <a:latin typeface="Times New Roman" panose="02020603050405020304" charset="0"/>
                          <a:cs typeface="Times New Roman" panose="02020603050405020304" charset="0"/>
                        </a:rPr>
                        <a:t>2019</a:t>
                      </a:r>
                    </a:p>
                  </a:txBody>
                  <a:tcPr/>
                </a:tc>
                <a:tc>
                  <a:txBody>
                    <a:bodyPr/>
                    <a:lstStyle/>
                    <a:p>
                      <a:pPr marL="285750" indent="-285750">
                        <a:buFont typeface="Arial" panose="020B0604020202020204" pitchFamily="34" charset="0"/>
                        <a:buChar char="•"/>
                      </a:pPr>
                      <a:r>
                        <a:rPr lang="en-US">
                          <a:latin typeface="Times New Roman" panose="02020603050405020304" charset="0"/>
                          <a:cs typeface="Times New Roman" panose="02020603050405020304" charset="0"/>
                        </a:rPr>
                        <a:t>Incorporating visual content (e.g., images, videos) improves user engagement with travel information systems.</a:t>
                      </a: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Visual elements help users better understand and evaluate potential travel destinations.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Rectangle 1"/>
          <p:cNvSpPr/>
          <p:nvPr/>
        </p:nvSpPr>
        <p:spPr>
          <a:xfrm>
            <a:off x="503280" y="30168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5. Feature /Functionality</a:t>
            </a:r>
            <a:endParaRPr lang="en-IN" sz="3600" b="0" strike="noStrike" spc="-1">
              <a:latin typeface="Arial" panose="020B0604020202020204"/>
            </a:endParaRPr>
          </a:p>
        </p:txBody>
      </p:sp>
      <p:sp>
        <p:nvSpPr>
          <p:cNvPr id="79" name="Rectangle 2"/>
          <p:cNvSpPr/>
          <p:nvPr/>
        </p:nvSpPr>
        <p:spPr>
          <a:xfrm>
            <a:off x="335926" y="1277052"/>
            <a:ext cx="8094641" cy="6084092"/>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9220" indent="0" algn="just">
              <a:lnSpc>
                <a:spcPct val="93000"/>
              </a:lnSpc>
              <a:spcAft>
                <a:spcPts val="1410"/>
              </a:spcAft>
              <a:buNone/>
              <a:tabLst>
                <a:tab pos="0" algn="l"/>
              </a:tabLst>
            </a:pPr>
            <a:r>
              <a:rPr lang="en-US" altLang="en-IN" sz="2400" b="0" strike="noStrike" spc="-1" dirty="0">
                <a:solidFill>
                  <a:srgbClr val="000000"/>
                </a:solidFill>
                <a:latin typeface="Times New Roman" panose="02020603050405020304" charset="0"/>
                <a:ea typeface="Times New Roman" panose="02020603050405020304" charset="0"/>
                <a:cs typeface="Times New Roman" panose="02020603050405020304" charset="0"/>
              </a:rPr>
              <a:t>Login/Register</a:t>
            </a:r>
            <a:r>
              <a:rPr lang="en-IN" sz="2400" b="0" strike="noStrike" spc="-1" dirty="0">
                <a:solidFill>
                  <a:srgbClr val="000000"/>
                </a:solidFill>
                <a:latin typeface="Times New Roman" panose="02020603050405020304" charset="0"/>
                <a:ea typeface="Times New Roman" panose="02020603050405020304" charset="0"/>
                <a:cs typeface="Times New Roman" panose="02020603050405020304" charset="0"/>
              </a:rPr>
              <a:t> :</a:t>
            </a: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dirty="0">
                <a:latin typeface="Times New Roman" panose="02020603050405020304" charset="0"/>
                <a:ea typeface="Times New Roman" panose="02020603050405020304" charset="0"/>
                <a:cs typeface="Times New Roman" panose="02020603050405020304" charset="0"/>
              </a:rPr>
              <a:t>Users can create accounts or log in securely to access personalized features and manage their travel preferences.</a:t>
            </a:r>
            <a:endParaRPr lang="en-IN" sz="2400"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b="0" strike="noStrike" spc="-1" dirty="0">
                <a:solidFill>
                  <a:srgbClr val="000000"/>
                </a:solidFill>
                <a:latin typeface="Times New Roman" panose="02020603050405020304" charset="0"/>
                <a:ea typeface="Times New Roman" panose="02020603050405020304" charset="0"/>
                <a:cs typeface="Times New Roman" panose="02020603050405020304" charset="0"/>
              </a:rPr>
              <a:t>View Hidden Gems/Blogs</a:t>
            </a:r>
            <a:r>
              <a:rPr lang="en-IN" sz="2400" b="0" strike="noStrike" spc="-1" dirty="0">
                <a:solidFill>
                  <a:srgbClr val="000000"/>
                </a:solidFill>
                <a:latin typeface="Times New Roman" panose="02020603050405020304" charset="0"/>
                <a:ea typeface="Times New Roman" panose="02020603050405020304" charset="0"/>
                <a:cs typeface="Times New Roman" panose="02020603050405020304" charset="0"/>
              </a:rPr>
              <a:t> :</a:t>
            </a: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dirty="0">
                <a:latin typeface="Times New Roman" panose="02020603050405020304" charset="0"/>
                <a:ea typeface="Times New Roman" panose="02020603050405020304" charset="0"/>
                <a:cs typeface="Times New Roman" panose="02020603050405020304" charset="0"/>
              </a:rPr>
              <a:t>Discover a curated collection of hidden gems and travel blogs that inspire and provide unique insights into off-the-beaten-path locations.</a:t>
            </a:r>
            <a:endParaRPr lang="en-IN" sz="2400"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Search Destinations</a:t>
            </a:r>
            <a:r>
              <a:rPr 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 :</a:t>
            </a:r>
            <a:endParaRPr lang="en-IN" sz="2400"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dirty="0">
                <a:latin typeface="Times New Roman" panose="02020603050405020304" charset="0"/>
                <a:ea typeface="Times New Roman" panose="02020603050405020304" charset="0"/>
                <a:cs typeface="Times New Roman" panose="02020603050405020304" charset="0"/>
              </a:rPr>
              <a:t>Quickly find specific destinations and attractions with an easy-to-use search feature, allowing users to plan trips based on their interests.</a:t>
            </a: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Travel Tips</a:t>
            </a:r>
            <a:r>
              <a:rPr 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 :</a:t>
            </a: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dirty="0">
                <a:latin typeface="Times New Roman" panose="02020603050405020304" charset="0"/>
                <a:ea typeface="Times New Roman" panose="02020603050405020304" charset="0"/>
                <a:cs typeface="Times New Roman" panose="02020603050405020304" charset="0"/>
              </a:rPr>
              <a:t>Access valuable travel advice on packing, safety, and local customs to enhance the travel experience</a:t>
            </a:r>
            <a:endParaRPr 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endParaRP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Give Feedback</a:t>
            </a:r>
            <a:r>
              <a:rPr lang="en-IN" sz="2400" spc="-1" dirty="0">
                <a:solidFill>
                  <a:srgbClr val="000000"/>
                </a:solidFill>
                <a:latin typeface="Times New Roman" panose="02020603050405020304" charset="0"/>
                <a:ea typeface="Times New Roman" panose="02020603050405020304" charset="0"/>
                <a:cs typeface="Times New Roman" panose="02020603050405020304" charset="0"/>
                <a:sym typeface="+mn-ea"/>
              </a:rPr>
              <a:t> :</a:t>
            </a:r>
          </a:p>
          <a:p>
            <a:pPr marL="109220" indent="0" algn="just">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dirty="0">
                <a:latin typeface="Times New Roman" panose="02020603050405020304" charset="0"/>
                <a:ea typeface="Times New Roman" panose="02020603050405020304" charset="0"/>
                <a:cs typeface="Times New Roman" panose="02020603050405020304" charset="0"/>
              </a:rPr>
              <a:t>Users can share their experiences and suggestions to improve the platform and engage with the community.</a:t>
            </a:r>
            <a:endParaRPr lang="en-IN" sz="2400" b="0" strike="noStrike" spc="-1" dirty="0">
              <a:latin typeface="Times New Roman" panose="02020603050405020304" charset="0"/>
              <a:ea typeface="Times New Roman" panose="02020603050405020304" charset="0"/>
              <a:cs typeface="Times New Roman" panose="02020603050405020304" charset="0"/>
            </a:endParaRPr>
          </a:p>
          <a:p>
            <a:pPr marL="593725" lvl="2" indent="0">
              <a:lnSpc>
                <a:spcPct val="93000"/>
              </a:lnSpc>
              <a:spcAft>
                <a:spcPts val="1410"/>
              </a:spcAft>
              <a:buClr>
                <a:srgbClr val="000000"/>
              </a:buClr>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endParaRPr lang="en-US" altLang="en-IN" sz="2400" b="0" strike="noStrike" spc="-1" dirty="0">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Rectangle 1"/>
          <p:cNvSpPr/>
          <p:nvPr/>
        </p:nvSpPr>
        <p:spPr>
          <a:xfrm>
            <a:off x="503510" y="0"/>
            <a:ext cx="9070560" cy="1261800"/>
          </a:xfrm>
          <a:prstGeom prst="rect">
            <a:avLst/>
          </a:prstGeom>
          <a:noFill/>
          <a:ln w="0">
            <a:noFill/>
          </a:ln>
        </p:spPr>
        <p:style>
          <a:lnRef idx="0">
            <a:srgbClr val="FFFFFF"/>
          </a:lnRef>
          <a:fillRef idx="0">
            <a:srgbClr val="FFFFFF"/>
          </a:fillRef>
          <a:effectRef idx="0">
            <a:srgbClr val="FFFFFF"/>
          </a:effectRef>
          <a:fontRef idx="minor"/>
        </p:style>
        <p:txBody>
          <a:bodyPr lIns="0" tIns="31680" rIns="0" bIns="0" anchor="ctr">
            <a:noAutofit/>
          </a:bodyPr>
          <a:lstStyle/>
          <a:p>
            <a:pPr>
              <a:lnSpc>
                <a:spcPct val="93000"/>
              </a:lnSpc>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IN" sz="3600" b="1" strike="noStrike" spc="-1">
                <a:solidFill>
                  <a:srgbClr val="000000"/>
                </a:solidFill>
                <a:latin typeface="Times New Roman" panose="02020603050405020304"/>
              </a:rPr>
              <a:t>6. Technology Stack</a:t>
            </a:r>
            <a:endParaRPr lang="en-IN" sz="3600" b="0" strike="noStrike" spc="-1">
              <a:latin typeface="Arial" panose="020B0604020202020204"/>
            </a:endParaRPr>
          </a:p>
        </p:txBody>
      </p:sp>
      <p:sp>
        <p:nvSpPr>
          <p:cNvPr id="81" name="Rectangle 2"/>
          <p:cNvSpPr/>
          <p:nvPr/>
        </p:nvSpPr>
        <p:spPr>
          <a:xfrm>
            <a:off x="396608" y="1109036"/>
            <a:ext cx="8075391" cy="6278595"/>
          </a:xfrm>
          <a:prstGeom prst="rect">
            <a:avLst/>
          </a:prstGeom>
          <a:noFill/>
          <a:ln w="0">
            <a:noFill/>
          </a:ln>
        </p:spPr>
        <p:style>
          <a:lnRef idx="0">
            <a:srgbClr val="FFFFFF"/>
          </a:lnRef>
          <a:fillRef idx="0">
            <a:srgbClr val="FFFFFF"/>
          </a:fillRef>
          <a:effectRef idx="0">
            <a:srgbClr val="FFFFFF"/>
          </a:effectRef>
          <a:fontRef idx="minor"/>
        </p:style>
        <p:txBody>
          <a:bodyPr lIns="0" tIns="21240" rIns="0" bIns="0" anchor="t">
            <a:noAutofit/>
          </a:bodyPr>
          <a:lstStyle/>
          <a:p>
            <a:pPr marL="109220" indent="0">
              <a:lnSpc>
                <a:spcPct val="13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b="1" strike="noStrike" spc="-1" dirty="0">
                <a:latin typeface="Times New Roman" panose="02020603050405020304" charset="0"/>
                <a:cs typeface="Times New Roman" panose="02020603050405020304" charset="0"/>
              </a:rPr>
              <a:t>Frontend :</a:t>
            </a:r>
          </a:p>
          <a:p>
            <a:pPr marL="109220" indent="0">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b="0" strike="noStrike" spc="-1" dirty="0">
                <a:latin typeface="Times New Roman" panose="02020603050405020304" charset="0"/>
                <a:ea typeface="Times New Roman" panose="02020603050405020304" charset="0"/>
                <a:cs typeface="Times New Roman" panose="02020603050405020304" charset="0"/>
              </a:rPr>
              <a:t>HTML5</a:t>
            </a:r>
            <a:r>
              <a:rPr lang="en-US" altLang="zh-CN" b="0" strike="noStrike" spc="-1" dirty="0">
                <a:latin typeface="Times New Roman" panose="02020603050405020304" charset="0"/>
                <a:ea typeface="Times New Roman" panose="02020603050405020304" charset="0"/>
                <a:cs typeface="Times New Roman" panose="02020603050405020304" charset="0"/>
              </a:rPr>
              <a:t>/</a:t>
            </a:r>
            <a:r>
              <a:rPr lang="en-US" altLang="en-IN" b="0" strike="noStrike" spc="-1" dirty="0">
                <a:latin typeface="Times New Roman" panose="02020603050405020304" charset="0"/>
                <a:ea typeface="Times New Roman" panose="02020603050405020304" charset="0"/>
                <a:cs typeface="Times New Roman" panose="02020603050405020304" charset="0"/>
              </a:rPr>
              <a:t>CSS3 </a:t>
            </a:r>
            <a:r>
              <a:rPr lang="en-US" altLang="zh-CN" b="0" strike="noStrike" spc="-1" dirty="0">
                <a:latin typeface="Times New Roman" panose="02020603050405020304" charset="0"/>
                <a:ea typeface="Times New Roman" panose="02020603050405020304" charset="0"/>
                <a:cs typeface="Times New Roman" panose="02020603050405020304" charset="0"/>
              </a:rPr>
              <a:t>: </a:t>
            </a:r>
            <a:r>
              <a:rPr dirty="0">
                <a:latin typeface="Times New Roman" panose="02020603050405020304" charset="0"/>
                <a:ea typeface="Times New Roman" panose="02020603050405020304" charset="0"/>
                <a:cs typeface="Times New Roman" panose="02020603050405020304" charset="0"/>
              </a:rPr>
              <a:t>For structuring and styling the website.</a:t>
            </a:r>
            <a:endParaRPr lang="en-US" altLang="zh-CN" b="0" strike="noStrike" spc="-1" dirty="0">
              <a:latin typeface="Times New Roman" panose="02020603050405020304" charset="0"/>
              <a:ea typeface="Times New Roman" panose="02020603050405020304" charset="0"/>
              <a:cs typeface="Times New Roman" panose="02020603050405020304" charset="0"/>
            </a:endParaRPr>
          </a:p>
          <a:p>
            <a:pPr marL="109220" indent="0">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b="0" strike="noStrike" spc="-1" dirty="0">
                <a:latin typeface="Times New Roman" panose="02020603050405020304" charset="0"/>
                <a:ea typeface="Times New Roman" panose="02020603050405020304" charset="0"/>
                <a:cs typeface="Times New Roman" panose="02020603050405020304" charset="0"/>
              </a:rPr>
              <a:t>Bootstrap </a:t>
            </a:r>
            <a:r>
              <a:rPr lang="en-US" altLang="zh-CN" b="0" strike="noStrike" spc="-1" dirty="0">
                <a:latin typeface="Times New Roman" panose="02020603050405020304" charset="0"/>
                <a:ea typeface="Times New Roman" panose="02020603050405020304" charset="0"/>
                <a:cs typeface="Times New Roman" panose="02020603050405020304" charset="0"/>
              </a:rPr>
              <a:t>: </a:t>
            </a:r>
            <a:r>
              <a:rPr dirty="0">
                <a:latin typeface="Times New Roman" panose="02020603050405020304" charset="0"/>
                <a:ea typeface="Times New Roman" panose="02020603050405020304" charset="0"/>
                <a:cs typeface="Times New Roman" panose="02020603050405020304" charset="0"/>
              </a:rPr>
              <a:t>For responsive design and faster development</a:t>
            </a:r>
          </a:p>
          <a:p>
            <a:pPr marL="109220" indent="0">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pc="-1" dirty="0">
                <a:latin typeface="Times New Roman" panose="02020603050405020304" charset="0"/>
                <a:ea typeface="Times New Roman" panose="02020603050405020304" charset="0"/>
                <a:cs typeface="Times New Roman" panose="02020603050405020304" charset="0"/>
                <a:sym typeface="+mn-ea"/>
              </a:rPr>
              <a:t>JavaScript </a:t>
            </a:r>
            <a:r>
              <a:rPr lang="en-US" altLang="zh-CN" spc="-1" dirty="0">
                <a:latin typeface="Times New Roman" panose="02020603050405020304" charset="0"/>
                <a:ea typeface="Times New Roman" panose="02020603050405020304" charset="0"/>
                <a:cs typeface="Times New Roman" panose="02020603050405020304" charset="0"/>
                <a:sym typeface="+mn-ea"/>
              </a:rPr>
              <a:t>: </a:t>
            </a:r>
            <a:r>
              <a:rPr dirty="0">
                <a:latin typeface="Times New Roman" panose="02020603050405020304" charset="0"/>
                <a:ea typeface="Times New Roman" panose="02020603050405020304" charset="0"/>
                <a:cs typeface="Times New Roman" panose="02020603050405020304" charset="0"/>
              </a:rPr>
              <a:t>Core scripting language for dynamic content</a:t>
            </a:r>
            <a:endParaRPr lang="en-US" altLang="en-IN" b="0" strike="noStrike" spc="-1" dirty="0">
              <a:latin typeface="Times New Roman" panose="02020603050405020304" charset="0"/>
              <a:ea typeface="Times New Roman" panose="02020603050405020304" charset="0"/>
              <a:cs typeface="Times New Roman" panose="02020603050405020304" charset="0"/>
            </a:endParaRPr>
          </a:p>
          <a:p>
            <a:pPr marL="109220" indent="0">
              <a:lnSpc>
                <a:spcPct val="13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sz="2400" b="1" strike="noStrike" spc="-1" dirty="0">
                <a:latin typeface="Times New Roman" panose="02020603050405020304" charset="0"/>
                <a:cs typeface="Times New Roman" panose="02020603050405020304" charset="0"/>
              </a:rPr>
              <a:t>Backend :</a:t>
            </a:r>
            <a:r>
              <a:rPr lang="en-US" altLang="en-IN" sz="2400" b="0" strike="noStrike" spc="-1" dirty="0">
                <a:latin typeface="Times New Roman" panose="02020603050405020304" charset="0"/>
                <a:cs typeface="Times New Roman" panose="02020603050405020304" charset="0"/>
              </a:rPr>
              <a:t> </a:t>
            </a:r>
          </a:p>
          <a:p>
            <a:pPr marL="109220" indent="0" algn="just">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b="0" strike="noStrike" spc="-1" dirty="0">
                <a:latin typeface="Times New Roman" panose="02020603050405020304" charset="0"/>
                <a:cs typeface="Times New Roman" panose="02020603050405020304" charset="0"/>
              </a:rPr>
              <a:t>Node.js </a:t>
            </a:r>
            <a:r>
              <a:rPr lang="en-US" altLang="zh-CN" b="0" strike="noStrike" spc="-1" dirty="0">
                <a:latin typeface="Times New Roman" panose="02020603050405020304" charset="0"/>
                <a:cs typeface="Times New Roman" panose="02020603050405020304" charset="0"/>
              </a:rPr>
              <a:t>: </a:t>
            </a:r>
            <a:r>
              <a:rPr dirty="0">
                <a:latin typeface="Times New Roman" panose="02020603050405020304" charset="0"/>
                <a:ea typeface="Times New Roman" panose="02020603050405020304" charset="0"/>
                <a:cs typeface="Times New Roman" panose="02020603050405020304" charset="0"/>
              </a:rPr>
              <a:t>A JavaScript runtime built on Chrome's V8 engine, used for building scalable network applications.</a:t>
            </a:r>
            <a:endParaRPr lang="en-US" altLang="zh-CN"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b="0" strike="noStrike" spc="-1" dirty="0">
                <a:latin typeface="Times New Roman" panose="02020603050405020304" charset="0"/>
                <a:cs typeface="Times New Roman" panose="02020603050405020304" charset="0"/>
              </a:rPr>
              <a:t>Express.js </a:t>
            </a:r>
            <a:r>
              <a:rPr lang="en-US" altLang="zh-CN" b="0" strike="noStrike" spc="-1" dirty="0">
                <a:latin typeface="Times New Roman" panose="02020603050405020304" charset="0"/>
                <a:cs typeface="Times New Roman" panose="02020603050405020304" charset="0"/>
              </a:rPr>
              <a:t>: </a:t>
            </a:r>
            <a:r>
              <a:rPr dirty="0">
                <a:latin typeface="Times New Roman" panose="02020603050405020304" charset="0"/>
                <a:ea typeface="Times New Roman" panose="02020603050405020304" charset="0"/>
                <a:cs typeface="Times New Roman" panose="02020603050405020304" charset="0"/>
              </a:rPr>
              <a:t>A minimal and flexible Node.js web application framework for </a:t>
            </a:r>
            <a:r>
              <a:rPr dirty="0" err="1">
                <a:latin typeface="Times New Roman" panose="02020603050405020304" charset="0"/>
                <a:ea typeface="Times New Roman" panose="02020603050405020304" charset="0"/>
                <a:cs typeface="Times New Roman" panose="02020603050405020304" charset="0"/>
              </a:rPr>
              <a:t>buildingRESTful</a:t>
            </a:r>
            <a:r>
              <a:rPr dirty="0">
                <a:latin typeface="Times New Roman" panose="02020603050405020304" charset="0"/>
                <a:ea typeface="Times New Roman" panose="02020603050405020304" charset="0"/>
                <a:cs typeface="Times New Roman" panose="02020603050405020304" charset="0"/>
              </a:rPr>
              <a:t> APIs.</a:t>
            </a:r>
            <a:endParaRPr lang="en-US" altLang="zh-CN"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zh-CN" b="0" strike="noStrike" spc="-1" dirty="0">
                <a:latin typeface="Times New Roman" panose="02020603050405020304" charset="0"/>
                <a:cs typeface="Times New Roman" panose="02020603050405020304" charset="0"/>
              </a:rPr>
              <a:t>OpenStreetMap : </a:t>
            </a:r>
            <a:r>
              <a:rPr dirty="0">
                <a:latin typeface="Times New Roman" panose="02020603050405020304" charset="0"/>
                <a:ea typeface="Times New Roman" panose="02020603050405020304" charset="0"/>
                <a:cs typeface="Times New Roman" panose="02020603050405020304" charset="0"/>
              </a:rPr>
              <a:t>A collaborative mapping platform that provides detailed, user-contributed maps for various applications and services.</a:t>
            </a:r>
          </a:p>
          <a:p>
            <a:pPr marL="109220" indent="0" algn="just">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zh-CN" spc="-1" dirty="0" err="1">
                <a:latin typeface="Times New Roman" panose="02020603050405020304" charset="0"/>
                <a:cs typeface="Times New Roman" panose="02020603050405020304" charset="0"/>
              </a:rPr>
              <a:t>Leaflet:</a:t>
            </a:r>
            <a:r>
              <a:rPr dirty="0" err="1">
                <a:latin typeface="Times New Roman" panose="02020603050405020304" charset="0"/>
                <a:ea typeface="Times New Roman" panose="02020603050405020304" charset="0"/>
                <a:cs typeface="Times New Roman" panose="02020603050405020304" charset="0"/>
              </a:rPr>
              <a:t>A</a:t>
            </a:r>
            <a:r>
              <a:rPr dirty="0">
                <a:latin typeface="Times New Roman" panose="02020603050405020304" charset="0"/>
                <a:ea typeface="Times New Roman" panose="02020603050405020304" charset="0"/>
                <a:cs typeface="Times New Roman" panose="02020603050405020304" charset="0"/>
              </a:rPr>
              <a:t> lightweight, open-source JavaScript library for creating interactive maps in web applications..</a:t>
            </a:r>
            <a:endParaRPr lang="en-US" altLang="zh-CN" b="0" strike="noStrike" spc="-1" dirty="0">
              <a:latin typeface="Times New Roman" panose="02020603050405020304" charset="0"/>
              <a:ea typeface="Times New Roman" panose="02020603050405020304" charset="0"/>
              <a:cs typeface="Times New Roman" panose="02020603050405020304" charset="0"/>
            </a:endParaRPr>
          </a:p>
          <a:p>
            <a:pPr marL="109220" indent="0" algn="just">
              <a:lnSpc>
                <a:spcPct val="100000"/>
              </a:lnSpc>
              <a:spcAft>
                <a:spcPts val="1410"/>
              </a:spcAft>
              <a:buClr>
                <a:srgbClr val="000000"/>
              </a:buClr>
              <a:buFont typeface="StarSymbol"/>
              <a:buNone/>
              <a:tabLst>
                <a:tab pos="448945" algn="l"/>
                <a:tab pos="898525" algn="l"/>
                <a:tab pos="1347470" algn="l"/>
                <a:tab pos="1797050" algn="l"/>
                <a:tab pos="2245995" algn="l"/>
                <a:tab pos="2695575" algn="l"/>
                <a:tab pos="3144520" algn="l"/>
                <a:tab pos="3594100" algn="l"/>
                <a:tab pos="4043045" algn="l"/>
                <a:tab pos="4492625" algn="l"/>
                <a:tab pos="4941570" algn="l"/>
                <a:tab pos="5390515" algn="l"/>
                <a:tab pos="5840095" algn="l"/>
                <a:tab pos="6289040" algn="l"/>
                <a:tab pos="6738620" algn="l"/>
                <a:tab pos="7187565" algn="l"/>
                <a:tab pos="7637145" algn="l"/>
                <a:tab pos="8086090" algn="l"/>
                <a:tab pos="8535670" algn="l"/>
                <a:tab pos="8984615" algn="l"/>
              </a:tabLst>
            </a:pPr>
            <a:r>
              <a:rPr lang="en-US" altLang="en-IN" b="0" strike="noStrike" spc="-1" dirty="0">
                <a:latin typeface="Times New Roman" panose="02020603050405020304" charset="0"/>
                <a:cs typeface="Times New Roman" panose="02020603050405020304" charset="0"/>
              </a:rPr>
              <a:t>MongoDB </a:t>
            </a:r>
            <a:r>
              <a:rPr lang="en-US" altLang="zh-CN" b="0" strike="noStrike" spc="-1" dirty="0">
                <a:latin typeface="Times New Roman" panose="02020603050405020304" charset="0"/>
                <a:cs typeface="Times New Roman" panose="02020603050405020304" charset="0"/>
              </a:rPr>
              <a:t>:</a:t>
            </a:r>
            <a:r>
              <a:rPr lang="en-US" altLang="zh-CN" b="0" strike="noStrike" spc="-1" dirty="0">
                <a:latin typeface="Times New Roman" panose="02020603050405020304" charset="0"/>
                <a:ea typeface="Times New Roman" panose="02020603050405020304" charset="0"/>
                <a:cs typeface="Times New Roman" panose="02020603050405020304" charset="0"/>
              </a:rPr>
              <a:t> </a:t>
            </a:r>
            <a:r>
              <a:rPr dirty="0">
                <a:latin typeface="Times New Roman" panose="02020603050405020304" charset="0"/>
                <a:ea typeface="Times New Roman" panose="02020603050405020304" charset="0"/>
                <a:cs typeface="Times New Roman" panose="02020603050405020304" charset="0"/>
              </a:rPr>
              <a:t>A NoSQL database for storing information about hidden gems, </a:t>
            </a:r>
            <a:r>
              <a:rPr dirty="0" err="1">
                <a:latin typeface="Times New Roman" panose="02020603050405020304" charset="0"/>
                <a:ea typeface="Times New Roman" panose="02020603050405020304" charset="0"/>
                <a:cs typeface="Times New Roman" panose="02020603050405020304" charset="0"/>
              </a:rPr>
              <a:t>users,comments</a:t>
            </a:r>
            <a:r>
              <a:rPr dirty="0">
                <a:latin typeface="Times New Roman" panose="02020603050405020304" charset="0"/>
                <a:ea typeface="Times New Roman" panose="02020603050405020304" charset="0"/>
                <a:cs typeface="Times New Roman" panose="02020603050405020304" charset="0"/>
              </a:rPr>
              <a:t>, feedback, </a:t>
            </a:r>
            <a:r>
              <a:rPr dirty="0" err="1">
                <a:latin typeface="Times New Roman" panose="02020603050405020304" charset="0"/>
                <a:ea typeface="Times New Roman" panose="02020603050405020304" charset="0"/>
                <a:cs typeface="Times New Roman" panose="02020603050405020304" charset="0"/>
              </a:rPr>
              <a:t>etc</a:t>
            </a:r>
            <a:endParaRPr lang="en-US" altLang="en-IN" b="0" strike="noStrike" spc="-1" dirty="0">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01*458"/>
  <p:tag name="TABLE_ENDDRAG_RECT" val="39*114*701*458"/>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701*458"/>
  <p:tag name="TABLE_ENDDRAG_RECT" val="39*114*701*4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1276</Words>
  <Application>Microsoft Office PowerPoint</Application>
  <PresentationFormat>Custom</PresentationFormat>
  <Paragraphs>155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StarSymbol</vt:lpstr>
      <vt:lpstr>Times New Roman</vt:lpstr>
      <vt:lpstr>Trebuchet MS</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 b</dc:creator>
  <cp:lastModifiedBy>Paresh Gupta</cp:lastModifiedBy>
  <cp:revision>7</cp:revision>
  <cp:lastPrinted>2024-10-07T06:04:35Z</cp:lastPrinted>
  <dcterms:created xsi:type="dcterms:W3CDTF">2024-10-07T06:04:35Z</dcterms:created>
  <dcterms:modified xsi:type="dcterms:W3CDTF">2024-10-26T10:32:27Z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16</vt:i4>
  </property>
  <property fmtid="{D5CDD505-2E9C-101B-9397-08002B2CF9AE}" pid="7" name="PresentationFormat">
    <vt:lpwstr>Custom</vt:lpwstr>
  </property>
  <property fmtid="{D5CDD505-2E9C-101B-9397-08002B2CF9AE}" pid="8" name="ScaleCrop">
    <vt:bool>false</vt:bool>
  </property>
  <property fmtid="{D5CDD505-2E9C-101B-9397-08002B2CF9AE}" pid="9" name="ShareDoc">
    <vt:bool>false</vt:bool>
  </property>
  <property fmtid="{D5CDD505-2E9C-101B-9397-08002B2CF9AE}" pid="10" name="Slides">
    <vt:i4>16</vt:i4>
  </property>
  <property fmtid="{D5CDD505-2E9C-101B-9397-08002B2CF9AE}" pid="11" name="ICV">
    <vt:lpwstr>EB4BA99D30AA43B2BB255584F8F57A53_12</vt:lpwstr>
  </property>
  <property fmtid="{D5CDD505-2E9C-101B-9397-08002B2CF9AE}" pid="12" name="KSOProductBuildVer">
    <vt:lpwstr>1033-0.0.0.0</vt:lpwstr>
  </property>
</Properties>
</file>